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304" r:id="rId5"/>
    <p:sldId id="302" r:id="rId6"/>
    <p:sldId id="316" r:id="rId7"/>
    <p:sldId id="313" r:id="rId8"/>
    <p:sldId id="301" r:id="rId9"/>
    <p:sldId id="260" r:id="rId10"/>
    <p:sldId id="321" r:id="rId11"/>
    <p:sldId id="311" r:id="rId12"/>
    <p:sldId id="318" r:id="rId13"/>
    <p:sldId id="315" r:id="rId14"/>
    <p:sldId id="310" r:id="rId15"/>
    <p:sldId id="275" r:id="rId16"/>
    <p:sldId id="303" r:id="rId17"/>
    <p:sldId id="305" r:id="rId18"/>
    <p:sldId id="306" r:id="rId19"/>
    <p:sldId id="307" r:id="rId20"/>
    <p:sldId id="308" r:id="rId21"/>
    <p:sldId id="309" r:id="rId22"/>
    <p:sldId id="291" r:id="rId23"/>
    <p:sldId id="277" r:id="rId24"/>
    <p:sldId id="300" r:id="rId25"/>
    <p:sldId id="322" r:id="rId26"/>
    <p:sldId id="299" r:id="rId27"/>
    <p:sldId id="276" r:id="rId28"/>
    <p:sldId id="320" r:id="rId29"/>
    <p:sldId id="283" r:id="rId30"/>
    <p:sldId id="289" r:id="rId31"/>
    <p:sldId id="319" r:id="rId32"/>
    <p:sldId id="294" r:id="rId33"/>
    <p:sldId id="314" r:id="rId34"/>
    <p:sldId id="269" r:id="rId35"/>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6CE"/>
    <a:srgbClr val="CDDB00"/>
    <a:srgbClr val="031E43"/>
    <a:srgbClr val="35B1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E11ED6-40DC-4120-9E8C-584D0FC9A00D}" v="25" dt="2023-06-27T10:43:48.103"/>
    <p1510:client id="{367C8C6D-D0C8-768E-BDA2-A2EA681AA5AD}" v="207" dt="2022-06-26T13:48:06.986"/>
    <p1510:client id="{3909D3C0-CD38-46D6-B3CF-B923DE5A347A}" v="46" dt="2023-06-26T18:48:02.688"/>
    <p1510:client id="{3C917F9A-A40A-0747-01BB-E7AE5418638E}" v="51" dt="2022-06-27T06:50:56.754"/>
    <p1510:client id="{3ED1546F-1218-5262-F9E7-31DF6CE73D6D}" v="78" dt="2023-06-27T09:50:02.059"/>
    <p1510:client id="{454E3E6B-48CE-A796-F575-AD07480A97EA}" v="47" dt="2023-06-20T14:06:46.032"/>
    <p1510:client id="{56C5B286-286D-BA98-4397-27F5A9A1D7E7}" v="258" dt="2023-06-26T12:33:34.521"/>
    <p1510:client id="{610AE25A-FB6B-2B27-8B67-EABAFAD8890B}" v="19" dt="2022-06-27T08:10:32.374"/>
    <p1510:client id="{65C12431-38A1-C9D1-D30E-322C2AB80E10}" v="15" dt="2022-06-27T10:03:25.136"/>
    <p1510:client id="{672233BD-2CD5-A508-110B-C012EED594EA}" v="44" dt="2023-06-22T12:06:24.961"/>
    <p1510:client id="{6979AC0B-CB0E-CFD9-9CBA-71D08EB7DFAA}" v="2" dt="2023-06-27T09:55:21.686"/>
    <p1510:client id="{6C67BAD1-34FC-36EE-4822-9DC479E7F954}" v="179" dt="2023-06-21T13:09:52.290"/>
    <p1510:client id="{733340F1-C0F4-2D4D-99C7-C44D3A5924B4}" v="71" dt="2023-06-26T15:22:15.696"/>
    <p1510:client id="{864B02BB-A237-E81F-8BD9-10297F990245}" v="32" dt="2023-06-26T15:47:10.828"/>
    <p1510:client id="{8EEE163E-948D-5562-068F-FDA731AB0677}" v="9" dt="2022-06-27T15:49:05.321"/>
    <p1510:client id="{91A080D3-B452-4FB4-61B0-958F967BD6A2}" v="248" dt="2023-06-19T09:40:13.535"/>
    <p1510:client id="{9C183F01-AE18-A640-ABA9-6DC241672B44}" v="24" dt="2022-06-28T07:54:09.361"/>
    <p1510:client id="{9E70E483-788E-7378-7D7F-9BC1AE67090F}" v="5" dt="2023-06-21T10:40:58.541"/>
    <p1510:client id="{AD9737AC-70D7-3AAD-774A-7EC6BE6060E6}" v="287" dt="2023-06-27T10:15:01.153"/>
    <p1510:client id="{C1895687-DC78-D0BC-18D6-0E8A0DB8D0B0}" v="131" dt="2023-06-22T13:10:19.790"/>
    <p1510:client id="{D8A930D7-5801-FB28-20B9-9ACE22BC1025}" v="45" dt="2023-06-22T09:20:26.224"/>
    <p1510:client id="{DD530367-1388-62FE-253C-8C4848EDCC99}" v="12" dt="2022-06-26T21:00:52.945"/>
    <p1510:client id="{DE66985D-7ED2-A06B-5A4C-AF946E506305}" v="25" dt="2023-06-25T19:12:35.768"/>
    <p1510:client id="{E3A43129-D1A5-FC32-01CC-064F6C6A0527}" v="87" dt="2023-06-26T15:43:58.963"/>
    <p1510:client id="{E8EE54C9-29E9-50D8-2CDC-17D797803381}" v="118" dt="2023-06-27T11:53:03.431"/>
    <p1510:client id="{EA7A24BE-EDC2-AD9B-E989-ACA13CDBDA2B}" v="275" dt="2023-06-23T11:03:09.812"/>
    <p1510:client id="{EB3800AB-58AE-4FB2-C4DE-9DF59A4E5F32}" v="38" dt="2023-06-26T16:00:32.620"/>
    <p1510:client id="{F749DBEB-317F-A9F8-331A-A8F5A050226E}" v="141" dt="2022-06-28T09:10:40.561"/>
    <p1510:client id="{FE1F6570-03A0-DAD4-4CFA-8A5F69BECAC5}" v="66" dt="2023-06-27T09:34:57.4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6F3BE-AB8E-4490-8CE7-C65823EF78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39D932B-4A28-44C2-8AC1-9FF063EFAE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31504D3-DAF0-43E7-8674-BEE782694570}"/>
              </a:ext>
            </a:extLst>
          </p:cNvPr>
          <p:cNvSpPr>
            <a:spLocks noGrp="1"/>
          </p:cNvSpPr>
          <p:nvPr>
            <p:ph type="dt" sz="half" idx="10"/>
          </p:nvPr>
        </p:nvSpPr>
        <p:spPr/>
        <p:txBody>
          <a:bodyPr/>
          <a:lstStyle/>
          <a:p>
            <a:fld id="{AB741713-CA60-486A-B091-87BBFD969531}" type="datetimeFigureOut">
              <a:rPr lang="en-GB" smtClean="0"/>
              <a:t>27/06/2023</a:t>
            </a:fld>
            <a:endParaRPr lang="en-GB"/>
          </a:p>
        </p:txBody>
      </p:sp>
      <p:sp>
        <p:nvSpPr>
          <p:cNvPr id="5" name="Footer Placeholder 4">
            <a:extLst>
              <a:ext uri="{FF2B5EF4-FFF2-40B4-BE49-F238E27FC236}">
                <a16:creationId xmlns:a16="http://schemas.microsoft.com/office/drawing/2014/main" id="{4D17BDAB-9DF0-4CAE-91FD-66A1AA83AB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B6E22E-7101-4A44-82A5-8D329A9D7C81}"/>
              </a:ext>
            </a:extLst>
          </p:cNvPr>
          <p:cNvSpPr>
            <a:spLocks noGrp="1"/>
          </p:cNvSpPr>
          <p:nvPr>
            <p:ph type="sldNum" sz="quarter" idx="12"/>
          </p:nvPr>
        </p:nvSpPr>
        <p:spPr/>
        <p:txBody>
          <a:bodyPr/>
          <a:lstStyle/>
          <a:p>
            <a:fld id="{1E3D17FB-341D-419C-87B3-0370CFC394C3}" type="slidenum">
              <a:rPr lang="en-GB" smtClean="0"/>
              <a:t>‹#›</a:t>
            </a:fld>
            <a:endParaRPr lang="en-GB"/>
          </a:p>
        </p:txBody>
      </p:sp>
    </p:spTree>
    <p:extLst>
      <p:ext uri="{BB962C8B-B14F-4D97-AF65-F5344CB8AC3E}">
        <p14:creationId xmlns:p14="http://schemas.microsoft.com/office/powerpoint/2010/main" val="3772532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DAE89-C06F-436A-BD52-826A4DBADE5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9DCD2E-35FE-4B39-B13E-B067CF6AC8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DA613D5-8ADD-43BA-A018-0B7E509EC2FC}"/>
              </a:ext>
            </a:extLst>
          </p:cNvPr>
          <p:cNvSpPr>
            <a:spLocks noGrp="1"/>
          </p:cNvSpPr>
          <p:nvPr>
            <p:ph type="dt" sz="half" idx="10"/>
          </p:nvPr>
        </p:nvSpPr>
        <p:spPr/>
        <p:txBody>
          <a:bodyPr/>
          <a:lstStyle/>
          <a:p>
            <a:fld id="{AB741713-CA60-486A-B091-87BBFD969531}" type="datetimeFigureOut">
              <a:rPr lang="en-GB" smtClean="0"/>
              <a:t>27/06/2023</a:t>
            </a:fld>
            <a:endParaRPr lang="en-GB"/>
          </a:p>
        </p:txBody>
      </p:sp>
      <p:sp>
        <p:nvSpPr>
          <p:cNvPr id="5" name="Footer Placeholder 4">
            <a:extLst>
              <a:ext uri="{FF2B5EF4-FFF2-40B4-BE49-F238E27FC236}">
                <a16:creationId xmlns:a16="http://schemas.microsoft.com/office/drawing/2014/main" id="{61AD1554-6F15-453B-9C6B-AAFDB290DF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3E1F2B-5C32-4ECC-BC2A-F20D0C8A31EF}"/>
              </a:ext>
            </a:extLst>
          </p:cNvPr>
          <p:cNvSpPr>
            <a:spLocks noGrp="1"/>
          </p:cNvSpPr>
          <p:nvPr>
            <p:ph type="sldNum" sz="quarter" idx="12"/>
          </p:nvPr>
        </p:nvSpPr>
        <p:spPr/>
        <p:txBody>
          <a:bodyPr/>
          <a:lstStyle/>
          <a:p>
            <a:fld id="{1E3D17FB-341D-419C-87B3-0370CFC394C3}" type="slidenum">
              <a:rPr lang="en-GB" smtClean="0"/>
              <a:t>‹#›</a:t>
            </a:fld>
            <a:endParaRPr lang="en-GB"/>
          </a:p>
        </p:txBody>
      </p:sp>
    </p:spTree>
    <p:extLst>
      <p:ext uri="{BB962C8B-B14F-4D97-AF65-F5344CB8AC3E}">
        <p14:creationId xmlns:p14="http://schemas.microsoft.com/office/powerpoint/2010/main" val="1070112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8EDC03-5B5C-4A88-ADEF-56E511DF210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78CC502-E40A-4870-85D3-A5E1049080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3DAD24-7AF8-4A63-A926-7A8B05B1D5BC}"/>
              </a:ext>
            </a:extLst>
          </p:cNvPr>
          <p:cNvSpPr>
            <a:spLocks noGrp="1"/>
          </p:cNvSpPr>
          <p:nvPr>
            <p:ph type="dt" sz="half" idx="10"/>
          </p:nvPr>
        </p:nvSpPr>
        <p:spPr/>
        <p:txBody>
          <a:bodyPr/>
          <a:lstStyle/>
          <a:p>
            <a:fld id="{AB741713-CA60-486A-B091-87BBFD969531}" type="datetimeFigureOut">
              <a:rPr lang="en-GB" smtClean="0"/>
              <a:t>27/06/2023</a:t>
            </a:fld>
            <a:endParaRPr lang="en-GB"/>
          </a:p>
        </p:txBody>
      </p:sp>
      <p:sp>
        <p:nvSpPr>
          <p:cNvPr id="5" name="Footer Placeholder 4">
            <a:extLst>
              <a:ext uri="{FF2B5EF4-FFF2-40B4-BE49-F238E27FC236}">
                <a16:creationId xmlns:a16="http://schemas.microsoft.com/office/drawing/2014/main" id="{1916FCCB-966A-44C8-AEB2-28BCE2E2BF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E0B01A-9D8A-4078-B00A-690658242E2C}"/>
              </a:ext>
            </a:extLst>
          </p:cNvPr>
          <p:cNvSpPr>
            <a:spLocks noGrp="1"/>
          </p:cNvSpPr>
          <p:nvPr>
            <p:ph type="sldNum" sz="quarter" idx="12"/>
          </p:nvPr>
        </p:nvSpPr>
        <p:spPr/>
        <p:txBody>
          <a:bodyPr/>
          <a:lstStyle/>
          <a:p>
            <a:fld id="{1E3D17FB-341D-419C-87B3-0370CFC394C3}" type="slidenum">
              <a:rPr lang="en-GB" smtClean="0"/>
              <a:t>‹#›</a:t>
            </a:fld>
            <a:endParaRPr lang="en-GB"/>
          </a:p>
        </p:txBody>
      </p:sp>
    </p:spTree>
    <p:extLst>
      <p:ext uri="{BB962C8B-B14F-4D97-AF65-F5344CB8AC3E}">
        <p14:creationId xmlns:p14="http://schemas.microsoft.com/office/powerpoint/2010/main" val="1478282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F161F-964B-4634-99A3-060186933EB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E44259D-32FA-4645-8BF0-CBC99643D9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AA6744-929D-4881-810D-8B422D90F280}"/>
              </a:ext>
            </a:extLst>
          </p:cNvPr>
          <p:cNvSpPr>
            <a:spLocks noGrp="1"/>
          </p:cNvSpPr>
          <p:nvPr>
            <p:ph type="dt" sz="half" idx="10"/>
          </p:nvPr>
        </p:nvSpPr>
        <p:spPr/>
        <p:txBody>
          <a:bodyPr/>
          <a:lstStyle/>
          <a:p>
            <a:fld id="{AB741713-CA60-486A-B091-87BBFD969531}" type="datetimeFigureOut">
              <a:rPr lang="en-GB" smtClean="0"/>
              <a:t>27/06/2023</a:t>
            </a:fld>
            <a:endParaRPr lang="en-GB"/>
          </a:p>
        </p:txBody>
      </p:sp>
      <p:sp>
        <p:nvSpPr>
          <p:cNvPr id="5" name="Footer Placeholder 4">
            <a:extLst>
              <a:ext uri="{FF2B5EF4-FFF2-40B4-BE49-F238E27FC236}">
                <a16:creationId xmlns:a16="http://schemas.microsoft.com/office/drawing/2014/main" id="{E3114719-119F-45FA-A6DF-3AA34F4CF8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2FAF16-8CF0-4884-8171-22B975554BCD}"/>
              </a:ext>
            </a:extLst>
          </p:cNvPr>
          <p:cNvSpPr>
            <a:spLocks noGrp="1"/>
          </p:cNvSpPr>
          <p:nvPr>
            <p:ph type="sldNum" sz="quarter" idx="12"/>
          </p:nvPr>
        </p:nvSpPr>
        <p:spPr/>
        <p:txBody>
          <a:bodyPr/>
          <a:lstStyle/>
          <a:p>
            <a:fld id="{1E3D17FB-341D-419C-87B3-0370CFC394C3}" type="slidenum">
              <a:rPr lang="en-GB" smtClean="0"/>
              <a:t>‹#›</a:t>
            </a:fld>
            <a:endParaRPr lang="en-GB"/>
          </a:p>
        </p:txBody>
      </p:sp>
    </p:spTree>
    <p:extLst>
      <p:ext uri="{BB962C8B-B14F-4D97-AF65-F5344CB8AC3E}">
        <p14:creationId xmlns:p14="http://schemas.microsoft.com/office/powerpoint/2010/main" val="3573884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533FC-D16D-4155-A052-1246B5003E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441B349-E1FA-4C59-90CE-BF92A5C31F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A41127-2DF3-4392-8B95-A2DD0B1B921D}"/>
              </a:ext>
            </a:extLst>
          </p:cNvPr>
          <p:cNvSpPr>
            <a:spLocks noGrp="1"/>
          </p:cNvSpPr>
          <p:nvPr>
            <p:ph type="dt" sz="half" idx="10"/>
          </p:nvPr>
        </p:nvSpPr>
        <p:spPr/>
        <p:txBody>
          <a:bodyPr/>
          <a:lstStyle/>
          <a:p>
            <a:fld id="{AB741713-CA60-486A-B091-87BBFD969531}" type="datetimeFigureOut">
              <a:rPr lang="en-GB" smtClean="0"/>
              <a:t>27/06/2023</a:t>
            </a:fld>
            <a:endParaRPr lang="en-GB"/>
          </a:p>
        </p:txBody>
      </p:sp>
      <p:sp>
        <p:nvSpPr>
          <p:cNvPr id="5" name="Footer Placeholder 4">
            <a:extLst>
              <a:ext uri="{FF2B5EF4-FFF2-40B4-BE49-F238E27FC236}">
                <a16:creationId xmlns:a16="http://schemas.microsoft.com/office/drawing/2014/main" id="{F9A5823A-A366-4842-9D66-3C927F7D61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BF2076-6A14-4EFA-8C36-E056D7049171}"/>
              </a:ext>
            </a:extLst>
          </p:cNvPr>
          <p:cNvSpPr>
            <a:spLocks noGrp="1"/>
          </p:cNvSpPr>
          <p:nvPr>
            <p:ph type="sldNum" sz="quarter" idx="12"/>
          </p:nvPr>
        </p:nvSpPr>
        <p:spPr/>
        <p:txBody>
          <a:bodyPr/>
          <a:lstStyle/>
          <a:p>
            <a:fld id="{1E3D17FB-341D-419C-87B3-0370CFC394C3}" type="slidenum">
              <a:rPr lang="en-GB" smtClean="0"/>
              <a:t>‹#›</a:t>
            </a:fld>
            <a:endParaRPr lang="en-GB"/>
          </a:p>
        </p:txBody>
      </p:sp>
    </p:spTree>
    <p:extLst>
      <p:ext uri="{BB962C8B-B14F-4D97-AF65-F5344CB8AC3E}">
        <p14:creationId xmlns:p14="http://schemas.microsoft.com/office/powerpoint/2010/main" val="1298474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6836F-9829-4D80-BBEA-FE088112412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738A863-C5D9-4EE1-B501-1E1354DB26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5888F57-3D78-4A61-A05F-874DCD848C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1ABD040-AC0D-4602-9145-38C9328BB288}"/>
              </a:ext>
            </a:extLst>
          </p:cNvPr>
          <p:cNvSpPr>
            <a:spLocks noGrp="1"/>
          </p:cNvSpPr>
          <p:nvPr>
            <p:ph type="dt" sz="half" idx="10"/>
          </p:nvPr>
        </p:nvSpPr>
        <p:spPr/>
        <p:txBody>
          <a:bodyPr/>
          <a:lstStyle/>
          <a:p>
            <a:fld id="{AB741713-CA60-486A-B091-87BBFD969531}" type="datetimeFigureOut">
              <a:rPr lang="en-GB" smtClean="0"/>
              <a:t>27/06/2023</a:t>
            </a:fld>
            <a:endParaRPr lang="en-GB"/>
          </a:p>
        </p:txBody>
      </p:sp>
      <p:sp>
        <p:nvSpPr>
          <p:cNvPr id="6" name="Footer Placeholder 5">
            <a:extLst>
              <a:ext uri="{FF2B5EF4-FFF2-40B4-BE49-F238E27FC236}">
                <a16:creationId xmlns:a16="http://schemas.microsoft.com/office/drawing/2014/main" id="{7D1E2158-A446-447D-B307-1BDD40C859A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6A4089-F41E-4682-B893-FD29AD169801}"/>
              </a:ext>
            </a:extLst>
          </p:cNvPr>
          <p:cNvSpPr>
            <a:spLocks noGrp="1"/>
          </p:cNvSpPr>
          <p:nvPr>
            <p:ph type="sldNum" sz="quarter" idx="12"/>
          </p:nvPr>
        </p:nvSpPr>
        <p:spPr/>
        <p:txBody>
          <a:bodyPr/>
          <a:lstStyle/>
          <a:p>
            <a:fld id="{1E3D17FB-341D-419C-87B3-0370CFC394C3}" type="slidenum">
              <a:rPr lang="en-GB" smtClean="0"/>
              <a:t>‹#›</a:t>
            </a:fld>
            <a:endParaRPr lang="en-GB"/>
          </a:p>
        </p:txBody>
      </p:sp>
    </p:spTree>
    <p:extLst>
      <p:ext uri="{BB962C8B-B14F-4D97-AF65-F5344CB8AC3E}">
        <p14:creationId xmlns:p14="http://schemas.microsoft.com/office/powerpoint/2010/main" val="526044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F85EC-DF1B-4ABA-BB88-3DE848D4A1B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EFD4AF-C228-4398-A0ED-24224A9449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3283B7-8728-4E51-8566-EB996873C9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B38945D-4ADF-4AC6-A11D-9406A9708C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876845-BBCF-4962-AFC7-C80BF5867B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EE6445C-6E5A-48B4-B84B-10B14F752879}"/>
              </a:ext>
            </a:extLst>
          </p:cNvPr>
          <p:cNvSpPr>
            <a:spLocks noGrp="1"/>
          </p:cNvSpPr>
          <p:nvPr>
            <p:ph type="dt" sz="half" idx="10"/>
          </p:nvPr>
        </p:nvSpPr>
        <p:spPr/>
        <p:txBody>
          <a:bodyPr/>
          <a:lstStyle/>
          <a:p>
            <a:fld id="{AB741713-CA60-486A-B091-87BBFD969531}" type="datetimeFigureOut">
              <a:rPr lang="en-GB" smtClean="0"/>
              <a:t>27/06/2023</a:t>
            </a:fld>
            <a:endParaRPr lang="en-GB"/>
          </a:p>
        </p:txBody>
      </p:sp>
      <p:sp>
        <p:nvSpPr>
          <p:cNvPr id="8" name="Footer Placeholder 7">
            <a:extLst>
              <a:ext uri="{FF2B5EF4-FFF2-40B4-BE49-F238E27FC236}">
                <a16:creationId xmlns:a16="http://schemas.microsoft.com/office/drawing/2014/main" id="{A6F33F6B-3FB6-4495-B8F2-497A83B0B0C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7772C8A-4BE1-4DFA-8AB9-F731F98758C4}"/>
              </a:ext>
            </a:extLst>
          </p:cNvPr>
          <p:cNvSpPr>
            <a:spLocks noGrp="1"/>
          </p:cNvSpPr>
          <p:nvPr>
            <p:ph type="sldNum" sz="quarter" idx="12"/>
          </p:nvPr>
        </p:nvSpPr>
        <p:spPr/>
        <p:txBody>
          <a:bodyPr/>
          <a:lstStyle/>
          <a:p>
            <a:fld id="{1E3D17FB-341D-419C-87B3-0370CFC394C3}" type="slidenum">
              <a:rPr lang="en-GB" smtClean="0"/>
              <a:t>‹#›</a:t>
            </a:fld>
            <a:endParaRPr lang="en-GB"/>
          </a:p>
        </p:txBody>
      </p:sp>
    </p:spTree>
    <p:extLst>
      <p:ext uri="{BB962C8B-B14F-4D97-AF65-F5344CB8AC3E}">
        <p14:creationId xmlns:p14="http://schemas.microsoft.com/office/powerpoint/2010/main" val="2403327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8289D-7A11-4DC0-87E6-D0D177AB37A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915DD78-0CCC-4319-A1D5-2A536BB47549}"/>
              </a:ext>
            </a:extLst>
          </p:cNvPr>
          <p:cNvSpPr>
            <a:spLocks noGrp="1"/>
          </p:cNvSpPr>
          <p:nvPr>
            <p:ph type="dt" sz="half" idx="10"/>
          </p:nvPr>
        </p:nvSpPr>
        <p:spPr/>
        <p:txBody>
          <a:bodyPr/>
          <a:lstStyle/>
          <a:p>
            <a:fld id="{AB741713-CA60-486A-B091-87BBFD969531}" type="datetimeFigureOut">
              <a:rPr lang="en-GB" smtClean="0"/>
              <a:t>27/06/2023</a:t>
            </a:fld>
            <a:endParaRPr lang="en-GB"/>
          </a:p>
        </p:txBody>
      </p:sp>
      <p:sp>
        <p:nvSpPr>
          <p:cNvPr id="4" name="Footer Placeholder 3">
            <a:extLst>
              <a:ext uri="{FF2B5EF4-FFF2-40B4-BE49-F238E27FC236}">
                <a16:creationId xmlns:a16="http://schemas.microsoft.com/office/drawing/2014/main" id="{9E87ECEA-DC19-4DFD-B247-9010FFEBD47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B6D7D82-5F88-4832-A898-27416F9A47F4}"/>
              </a:ext>
            </a:extLst>
          </p:cNvPr>
          <p:cNvSpPr>
            <a:spLocks noGrp="1"/>
          </p:cNvSpPr>
          <p:nvPr>
            <p:ph type="sldNum" sz="quarter" idx="12"/>
          </p:nvPr>
        </p:nvSpPr>
        <p:spPr/>
        <p:txBody>
          <a:bodyPr/>
          <a:lstStyle/>
          <a:p>
            <a:fld id="{1E3D17FB-341D-419C-87B3-0370CFC394C3}" type="slidenum">
              <a:rPr lang="en-GB" smtClean="0"/>
              <a:t>‹#›</a:t>
            </a:fld>
            <a:endParaRPr lang="en-GB"/>
          </a:p>
        </p:txBody>
      </p:sp>
    </p:spTree>
    <p:extLst>
      <p:ext uri="{BB962C8B-B14F-4D97-AF65-F5344CB8AC3E}">
        <p14:creationId xmlns:p14="http://schemas.microsoft.com/office/powerpoint/2010/main" val="3679367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2E6C1C-F3C7-477C-ABD0-16D9C3BE9082}"/>
              </a:ext>
            </a:extLst>
          </p:cNvPr>
          <p:cNvSpPr>
            <a:spLocks noGrp="1"/>
          </p:cNvSpPr>
          <p:nvPr>
            <p:ph type="dt" sz="half" idx="10"/>
          </p:nvPr>
        </p:nvSpPr>
        <p:spPr/>
        <p:txBody>
          <a:bodyPr/>
          <a:lstStyle/>
          <a:p>
            <a:fld id="{AB741713-CA60-486A-B091-87BBFD969531}" type="datetimeFigureOut">
              <a:rPr lang="en-GB" smtClean="0"/>
              <a:t>27/06/2023</a:t>
            </a:fld>
            <a:endParaRPr lang="en-GB"/>
          </a:p>
        </p:txBody>
      </p:sp>
      <p:sp>
        <p:nvSpPr>
          <p:cNvPr id="3" name="Footer Placeholder 2">
            <a:extLst>
              <a:ext uri="{FF2B5EF4-FFF2-40B4-BE49-F238E27FC236}">
                <a16:creationId xmlns:a16="http://schemas.microsoft.com/office/drawing/2014/main" id="{0CF0ED50-6713-461A-8866-F7374A97E6F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FFCD8BD-9694-4247-86D5-C03CA5C16F06}"/>
              </a:ext>
            </a:extLst>
          </p:cNvPr>
          <p:cNvSpPr>
            <a:spLocks noGrp="1"/>
          </p:cNvSpPr>
          <p:nvPr>
            <p:ph type="sldNum" sz="quarter" idx="12"/>
          </p:nvPr>
        </p:nvSpPr>
        <p:spPr/>
        <p:txBody>
          <a:bodyPr/>
          <a:lstStyle/>
          <a:p>
            <a:fld id="{1E3D17FB-341D-419C-87B3-0370CFC394C3}" type="slidenum">
              <a:rPr lang="en-GB" smtClean="0"/>
              <a:t>‹#›</a:t>
            </a:fld>
            <a:endParaRPr lang="en-GB"/>
          </a:p>
        </p:txBody>
      </p:sp>
    </p:spTree>
    <p:extLst>
      <p:ext uri="{BB962C8B-B14F-4D97-AF65-F5344CB8AC3E}">
        <p14:creationId xmlns:p14="http://schemas.microsoft.com/office/powerpoint/2010/main" val="3962007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F2FF3-C048-4246-A68D-EE3A48FCF5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850F7BC-4227-4D7F-B563-DA52890C59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7B0CD96-96DC-4147-8485-1F5245F005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6436D5-8657-4D34-9997-C747C0F24728}"/>
              </a:ext>
            </a:extLst>
          </p:cNvPr>
          <p:cNvSpPr>
            <a:spLocks noGrp="1"/>
          </p:cNvSpPr>
          <p:nvPr>
            <p:ph type="dt" sz="half" idx="10"/>
          </p:nvPr>
        </p:nvSpPr>
        <p:spPr/>
        <p:txBody>
          <a:bodyPr/>
          <a:lstStyle/>
          <a:p>
            <a:fld id="{AB741713-CA60-486A-B091-87BBFD969531}" type="datetimeFigureOut">
              <a:rPr lang="en-GB" smtClean="0"/>
              <a:t>27/06/2023</a:t>
            </a:fld>
            <a:endParaRPr lang="en-GB"/>
          </a:p>
        </p:txBody>
      </p:sp>
      <p:sp>
        <p:nvSpPr>
          <p:cNvPr id="6" name="Footer Placeholder 5">
            <a:extLst>
              <a:ext uri="{FF2B5EF4-FFF2-40B4-BE49-F238E27FC236}">
                <a16:creationId xmlns:a16="http://schemas.microsoft.com/office/drawing/2014/main" id="{6B76534A-CABA-4BCC-892E-3DF0EB3693F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1ADDE4-58EF-4960-B1C7-9C8867A9394D}"/>
              </a:ext>
            </a:extLst>
          </p:cNvPr>
          <p:cNvSpPr>
            <a:spLocks noGrp="1"/>
          </p:cNvSpPr>
          <p:nvPr>
            <p:ph type="sldNum" sz="quarter" idx="12"/>
          </p:nvPr>
        </p:nvSpPr>
        <p:spPr/>
        <p:txBody>
          <a:bodyPr/>
          <a:lstStyle/>
          <a:p>
            <a:fld id="{1E3D17FB-341D-419C-87B3-0370CFC394C3}" type="slidenum">
              <a:rPr lang="en-GB" smtClean="0"/>
              <a:t>‹#›</a:t>
            </a:fld>
            <a:endParaRPr lang="en-GB"/>
          </a:p>
        </p:txBody>
      </p:sp>
    </p:spTree>
    <p:extLst>
      <p:ext uri="{BB962C8B-B14F-4D97-AF65-F5344CB8AC3E}">
        <p14:creationId xmlns:p14="http://schemas.microsoft.com/office/powerpoint/2010/main" val="484210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D10F9-B47C-4D76-9CB7-4063197851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C7A3377-99CE-4B25-B52E-5393718FE0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BCCCDD0-ED9E-4229-92D2-CE07235512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B9A693-0C02-4AE7-9673-EA45BAAC8D0D}"/>
              </a:ext>
            </a:extLst>
          </p:cNvPr>
          <p:cNvSpPr>
            <a:spLocks noGrp="1"/>
          </p:cNvSpPr>
          <p:nvPr>
            <p:ph type="dt" sz="half" idx="10"/>
          </p:nvPr>
        </p:nvSpPr>
        <p:spPr/>
        <p:txBody>
          <a:bodyPr/>
          <a:lstStyle/>
          <a:p>
            <a:fld id="{AB741713-CA60-486A-B091-87BBFD969531}" type="datetimeFigureOut">
              <a:rPr lang="en-GB" smtClean="0"/>
              <a:t>27/06/2023</a:t>
            </a:fld>
            <a:endParaRPr lang="en-GB"/>
          </a:p>
        </p:txBody>
      </p:sp>
      <p:sp>
        <p:nvSpPr>
          <p:cNvPr id="6" name="Footer Placeholder 5">
            <a:extLst>
              <a:ext uri="{FF2B5EF4-FFF2-40B4-BE49-F238E27FC236}">
                <a16:creationId xmlns:a16="http://schemas.microsoft.com/office/drawing/2014/main" id="{5CA0D126-76B0-46D0-9192-1B80913D1F3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D4269E-A8C9-4284-8D83-142F8085B01D}"/>
              </a:ext>
            </a:extLst>
          </p:cNvPr>
          <p:cNvSpPr>
            <a:spLocks noGrp="1"/>
          </p:cNvSpPr>
          <p:nvPr>
            <p:ph type="sldNum" sz="quarter" idx="12"/>
          </p:nvPr>
        </p:nvSpPr>
        <p:spPr/>
        <p:txBody>
          <a:bodyPr/>
          <a:lstStyle/>
          <a:p>
            <a:fld id="{1E3D17FB-341D-419C-87B3-0370CFC394C3}" type="slidenum">
              <a:rPr lang="en-GB" smtClean="0"/>
              <a:t>‹#›</a:t>
            </a:fld>
            <a:endParaRPr lang="en-GB"/>
          </a:p>
        </p:txBody>
      </p:sp>
    </p:spTree>
    <p:extLst>
      <p:ext uri="{BB962C8B-B14F-4D97-AF65-F5344CB8AC3E}">
        <p14:creationId xmlns:p14="http://schemas.microsoft.com/office/powerpoint/2010/main" val="2161043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10F1D3-2A40-4B5E-9D30-41B52B4D54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F0AAE2-C163-4867-AB0B-D8ACE3B97E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8E1737-6F10-449E-8B5D-300F79C110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741713-CA60-486A-B091-87BBFD969531}" type="datetimeFigureOut">
              <a:rPr lang="en-GB" smtClean="0"/>
              <a:t>27/06/2023</a:t>
            </a:fld>
            <a:endParaRPr lang="en-GB"/>
          </a:p>
        </p:txBody>
      </p:sp>
      <p:sp>
        <p:nvSpPr>
          <p:cNvPr id="5" name="Footer Placeholder 4">
            <a:extLst>
              <a:ext uri="{FF2B5EF4-FFF2-40B4-BE49-F238E27FC236}">
                <a16:creationId xmlns:a16="http://schemas.microsoft.com/office/drawing/2014/main" id="{C489E309-B918-4224-B964-0949FC7FB4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9FC895F-2CCD-4442-8B4D-24FAEFA4A7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3D17FB-341D-419C-87B3-0370CFC394C3}" type="slidenum">
              <a:rPr lang="en-GB" smtClean="0"/>
              <a:t>‹#›</a:t>
            </a:fld>
            <a:endParaRPr lang="en-GB"/>
          </a:p>
        </p:txBody>
      </p:sp>
    </p:spTree>
    <p:extLst>
      <p:ext uri="{BB962C8B-B14F-4D97-AF65-F5344CB8AC3E}">
        <p14:creationId xmlns:p14="http://schemas.microsoft.com/office/powerpoint/2010/main" val="31873365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year6parents@bournside.gloucs.sch.uk"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https://forms.office.com/Pages/ResponsePage.aspx?id=tKnKurCrU0i3Ny8BI4xbX2VRiGII6E5GgcRgnijGkr5UQlNGSFhWTTVMN1VWNTFUUEhENDZZQVk1Ry4u" TargetMode="Externa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31E4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8259495-9BD7-44EE-BFB2-591FDA69A87F}"/>
              </a:ext>
            </a:extLst>
          </p:cNvPr>
          <p:cNvSpPr txBox="1">
            <a:spLocks/>
          </p:cNvSpPr>
          <p:nvPr/>
        </p:nvSpPr>
        <p:spPr>
          <a:xfrm>
            <a:off x="1142677" y="5914563"/>
            <a:ext cx="6728791" cy="35501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200" b="1">
                <a:solidFill>
                  <a:srgbClr val="CDDB00"/>
                </a:solidFill>
                <a:latin typeface="Arial" panose="020B0604020202020204" pitchFamily="34" charset="0"/>
                <a:cs typeface="Arial" panose="020B0604020202020204" pitchFamily="34" charset="0"/>
              </a:rPr>
              <a:t>Empowering lives through learning</a:t>
            </a:r>
          </a:p>
        </p:txBody>
      </p:sp>
      <p:sp>
        <p:nvSpPr>
          <p:cNvPr id="7" name="Title 1">
            <a:extLst>
              <a:ext uri="{FF2B5EF4-FFF2-40B4-BE49-F238E27FC236}">
                <a16:creationId xmlns:a16="http://schemas.microsoft.com/office/drawing/2014/main" id="{4302C449-FD2F-4ADB-B25C-CCB88D6CB7C8}"/>
              </a:ext>
            </a:extLst>
          </p:cNvPr>
          <p:cNvSpPr txBox="1">
            <a:spLocks/>
          </p:cNvSpPr>
          <p:nvPr/>
        </p:nvSpPr>
        <p:spPr>
          <a:xfrm>
            <a:off x="1139986" y="1100023"/>
            <a:ext cx="10534185" cy="41392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1800"/>
              </a:spcAft>
            </a:pPr>
            <a:r>
              <a:rPr lang="en-GB" sz="4800" b="1">
                <a:solidFill>
                  <a:srgbClr val="00A6CE"/>
                </a:solidFill>
                <a:latin typeface="Arial"/>
                <a:cs typeface="Arial"/>
              </a:rPr>
              <a:t>Year 6 Parent Information Evening</a:t>
            </a:r>
          </a:p>
          <a:p>
            <a:pPr algn="l">
              <a:spcAft>
                <a:spcPts val="1800"/>
              </a:spcAft>
            </a:pPr>
            <a:r>
              <a:rPr lang="en-GB" sz="1800" b="1" dirty="0">
                <a:solidFill>
                  <a:schemeClr val="bg1"/>
                </a:solidFill>
                <a:latin typeface="Arial"/>
                <a:cs typeface="Arial"/>
              </a:rPr>
              <a:t>Mr Steve Jefferies, Headteacher</a:t>
            </a:r>
          </a:p>
          <a:p>
            <a:pPr algn="l">
              <a:spcAft>
                <a:spcPts val="1800"/>
              </a:spcAft>
            </a:pPr>
            <a:r>
              <a:rPr lang="en-GB" sz="1800" b="1" dirty="0">
                <a:solidFill>
                  <a:schemeClr val="bg1"/>
                </a:solidFill>
                <a:latin typeface="Arial"/>
                <a:cs typeface="Arial"/>
              </a:rPr>
              <a:t>Mr Rob Waters, Deputy Headteacher</a:t>
            </a:r>
          </a:p>
          <a:p>
            <a:pPr algn="l">
              <a:spcAft>
                <a:spcPts val="1800"/>
              </a:spcAft>
            </a:pPr>
            <a:r>
              <a:rPr lang="en-GB" sz="1800" b="1" dirty="0">
                <a:solidFill>
                  <a:schemeClr val="bg1"/>
                </a:solidFill>
                <a:latin typeface="Arial"/>
                <a:cs typeface="Arial"/>
              </a:rPr>
              <a:t>Mrs Sally Groves, Assistant Headteacher</a:t>
            </a:r>
            <a:endParaRPr lang="en-GB" sz="1800" dirty="0">
              <a:solidFill>
                <a:schemeClr val="bg1"/>
              </a:solidFill>
              <a:latin typeface="Arial"/>
              <a:cs typeface="Arial"/>
            </a:endParaRPr>
          </a:p>
          <a:p>
            <a:pPr algn="l">
              <a:spcAft>
                <a:spcPts val="1800"/>
              </a:spcAft>
            </a:pPr>
            <a:r>
              <a:rPr lang="en-GB" sz="1800" b="1" dirty="0">
                <a:solidFill>
                  <a:schemeClr val="bg1"/>
                </a:solidFill>
                <a:latin typeface="Arial"/>
                <a:cs typeface="Arial"/>
              </a:rPr>
              <a:t>Monday 26th June 2023</a:t>
            </a:r>
          </a:p>
          <a:p>
            <a:pPr algn="l">
              <a:spcAft>
                <a:spcPts val="1800"/>
              </a:spcAft>
            </a:pPr>
            <a:endParaRPr lang="en-GB" sz="1800" b="1">
              <a:solidFill>
                <a:schemeClr val="bg1"/>
              </a:solidFill>
              <a:latin typeface="Arial"/>
              <a:cs typeface="Arial"/>
            </a:endParaRPr>
          </a:p>
        </p:txBody>
      </p:sp>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53077" y="286376"/>
            <a:ext cx="3308762" cy="1012352"/>
          </a:xfrm>
          <a:prstGeom prst="rect">
            <a:avLst/>
          </a:prstGeom>
        </p:spPr>
      </p:pic>
    </p:spTree>
    <p:extLst>
      <p:ext uri="{BB962C8B-B14F-4D97-AF65-F5344CB8AC3E}">
        <p14:creationId xmlns:p14="http://schemas.microsoft.com/office/powerpoint/2010/main" val="6723855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FBAF1CA-5B2A-4019-A3C2-723F7C156A7A}"/>
              </a:ext>
            </a:extLst>
          </p:cNvPr>
          <p:cNvSpPr txBox="1">
            <a:spLocks/>
          </p:cNvSpPr>
          <p:nvPr/>
        </p:nvSpPr>
        <p:spPr>
          <a:xfrm>
            <a:off x="4225669" y="641642"/>
            <a:ext cx="10515600" cy="7100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000" b="1">
                <a:solidFill>
                  <a:srgbClr val="00A6CE"/>
                </a:solidFill>
                <a:latin typeface="Arial"/>
                <a:cs typeface="Arial"/>
              </a:rPr>
              <a:t>House Welfare Team</a:t>
            </a:r>
            <a:endParaRPr lang="en-GB" sz="3000" b="1">
              <a:solidFill>
                <a:srgbClr val="00A6CE"/>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03201" y="286376"/>
            <a:ext cx="3308762" cy="1006714"/>
          </a:xfrm>
          <a:prstGeom prst="rect">
            <a:avLst/>
          </a:prstGeom>
        </p:spPr>
      </p:pic>
      <p:sp>
        <p:nvSpPr>
          <p:cNvPr id="8" name="Title 1">
            <a:extLst>
              <a:ext uri="{FF2B5EF4-FFF2-40B4-BE49-F238E27FC236}">
                <a16:creationId xmlns:a16="http://schemas.microsoft.com/office/drawing/2014/main" id="{016A6435-080E-429E-BE69-473D9CC157A6}"/>
              </a:ext>
            </a:extLst>
          </p:cNvPr>
          <p:cNvSpPr txBox="1">
            <a:spLocks/>
          </p:cNvSpPr>
          <p:nvPr/>
        </p:nvSpPr>
        <p:spPr>
          <a:xfrm>
            <a:off x="57599" y="5529076"/>
            <a:ext cx="1727190" cy="3681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000">
                <a:solidFill>
                  <a:srgbClr val="031E43"/>
                </a:solidFill>
                <a:latin typeface="Arial"/>
              </a:rPr>
              <a:t>Assistant Head/ DSL</a:t>
            </a:r>
            <a:endParaRPr lang="en-GB" sz="2000" b="1">
              <a:solidFill>
                <a:srgbClr val="00A6CE"/>
              </a:solidFill>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DB141A1C-B129-28F3-FA73-F0D0ECCFF425}"/>
              </a:ext>
            </a:extLst>
          </p:cNvPr>
          <p:cNvSpPr txBox="1">
            <a:spLocks/>
          </p:cNvSpPr>
          <p:nvPr/>
        </p:nvSpPr>
        <p:spPr>
          <a:xfrm>
            <a:off x="2637867" y="5548615"/>
            <a:ext cx="1727190" cy="3681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000">
                <a:solidFill>
                  <a:srgbClr val="031E43"/>
                </a:solidFill>
                <a:latin typeface="Arial"/>
              </a:rPr>
              <a:t>Frank &amp; Rowling</a:t>
            </a:r>
            <a:endParaRPr lang="en-GB" sz="2000">
              <a:solidFill>
                <a:srgbClr val="031E43"/>
              </a:solidFill>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1FE3BF12-3C9A-4D37-8F1B-2DD72014292A}"/>
              </a:ext>
            </a:extLst>
          </p:cNvPr>
          <p:cNvSpPr txBox="1">
            <a:spLocks/>
          </p:cNvSpPr>
          <p:nvPr/>
        </p:nvSpPr>
        <p:spPr>
          <a:xfrm>
            <a:off x="5106146" y="5805569"/>
            <a:ext cx="1727190" cy="3681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000">
                <a:solidFill>
                  <a:srgbClr val="031E43"/>
                </a:solidFill>
                <a:latin typeface="Arial"/>
              </a:rPr>
              <a:t>Hawking &amp; Parks</a:t>
            </a:r>
            <a:endParaRPr lang="en-GB" sz="2000">
              <a:solidFill>
                <a:srgbClr val="031E43"/>
              </a:solidFill>
              <a:latin typeface="Arial"/>
              <a:cs typeface="Arial"/>
            </a:endParaRPr>
          </a:p>
          <a:p>
            <a:pPr algn="l"/>
            <a:endParaRPr lang="en-GB" sz="2000">
              <a:solidFill>
                <a:srgbClr val="031E43"/>
              </a:solidFill>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2AFCFB76-9CC5-8B49-A615-AEBC44599763}"/>
              </a:ext>
            </a:extLst>
          </p:cNvPr>
          <p:cNvSpPr txBox="1">
            <a:spLocks/>
          </p:cNvSpPr>
          <p:nvPr/>
        </p:nvSpPr>
        <p:spPr>
          <a:xfrm>
            <a:off x="7518194" y="5529076"/>
            <a:ext cx="1727190" cy="3681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000">
                <a:solidFill>
                  <a:srgbClr val="031E43"/>
                </a:solidFill>
                <a:latin typeface="Arial"/>
              </a:rPr>
              <a:t>Attenborough &amp; Owens</a:t>
            </a:r>
            <a:endParaRPr lang="en-GB" sz="2000" b="1">
              <a:solidFill>
                <a:srgbClr val="00A6CE"/>
              </a:solidFill>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44CF5970-3A28-FDC5-DE67-BD3D38295CBE}"/>
              </a:ext>
            </a:extLst>
          </p:cNvPr>
          <p:cNvSpPr txBox="1">
            <a:spLocks/>
          </p:cNvSpPr>
          <p:nvPr/>
        </p:nvSpPr>
        <p:spPr>
          <a:xfrm>
            <a:off x="10011968" y="5636538"/>
            <a:ext cx="1727190" cy="3681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2000">
              <a:solidFill>
                <a:srgbClr val="031E43"/>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1A3090BA-25F7-BA17-E265-3827AAEFE970}"/>
              </a:ext>
            </a:extLst>
          </p:cNvPr>
          <p:cNvSpPr txBox="1"/>
          <p:nvPr/>
        </p:nvSpPr>
        <p:spPr>
          <a:xfrm>
            <a:off x="96644" y="6177156"/>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solidFill>
                  <a:srgbClr val="031E43"/>
                </a:solidFill>
                <a:latin typeface="Arial"/>
                <a:cs typeface="Arial"/>
              </a:rPr>
              <a:t>Mrs Groves</a:t>
            </a:r>
          </a:p>
        </p:txBody>
      </p:sp>
      <p:sp>
        <p:nvSpPr>
          <p:cNvPr id="18" name="TextBox 17">
            <a:extLst>
              <a:ext uri="{FF2B5EF4-FFF2-40B4-BE49-F238E27FC236}">
                <a16:creationId xmlns:a16="http://schemas.microsoft.com/office/drawing/2014/main" id="{6701B592-5786-48FA-3167-8136BED84CB0}"/>
              </a:ext>
            </a:extLst>
          </p:cNvPr>
          <p:cNvSpPr txBox="1"/>
          <p:nvPr/>
        </p:nvSpPr>
        <p:spPr>
          <a:xfrm>
            <a:off x="2706220" y="6177156"/>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solidFill>
                  <a:srgbClr val="031E43"/>
                </a:solidFill>
                <a:latin typeface="Arial"/>
                <a:cs typeface="Arial"/>
              </a:rPr>
              <a:t>Mrs Davis</a:t>
            </a:r>
          </a:p>
        </p:txBody>
      </p:sp>
      <p:sp>
        <p:nvSpPr>
          <p:cNvPr id="19" name="TextBox 18">
            <a:extLst>
              <a:ext uri="{FF2B5EF4-FFF2-40B4-BE49-F238E27FC236}">
                <a16:creationId xmlns:a16="http://schemas.microsoft.com/office/drawing/2014/main" id="{E37D221C-C837-A7CA-B77E-E4E2A596A335}"/>
              </a:ext>
            </a:extLst>
          </p:cNvPr>
          <p:cNvSpPr txBox="1"/>
          <p:nvPr/>
        </p:nvSpPr>
        <p:spPr>
          <a:xfrm>
            <a:off x="5213576" y="6235771"/>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solidFill>
                  <a:srgbClr val="031E43"/>
                </a:solidFill>
                <a:latin typeface="Arial"/>
                <a:cs typeface="Arial"/>
              </a:rPr>
              <a:t>Mrs Cubbins</a:t>
            </a:r>
          </a:p>
        </p:txBody>
      </p:sp>
      <p:sp>
        <p:nvSpPr>
          <p:cNvPr id="11" name="Title 1">
            <a:extLst>
              <a:ext uri="{FF2B5EF4-FFF2-40B4-BE49-F238E27FC236}">
                <a16:creationId xmlns:a16="http://schemas.microsoft.com/office/drawing/2014/main" id="{B0302ED8-E6CB-4E5E-28C5-47831C0326BE}"/>
              </a:ext>
            </a:extLst>
          </p:cNvPr>
          <p:cNvSpPr txBox="1">
            <a:spLocks/>
          </p:cNvSpPr>
          <p:nvPr/>
        </p:nvSpPr>
        <p:spPr>
          <a:xfrm>
            <a:off x="9779795" y="5548160"/>
            <a:ext cx="2196794" cy="34856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000">
                <a:solidFill>
                  <a:srgbClr val="031E43"/>
                </a:solidFill>
                <a:latin typeface="Arial"/>
                <a:cs typeface="Arial"/>
              </a:rPr>
              <a:t>School Welfare Dog</a:t>
            </a:r>
            <a:endParaRPr lang="en-GB" sz="2000">
              <a:solidFill>
                <a:srgbClr val="031E43"/>
              </a:solidFill>
              <a:latin typeface="Arial" panose="020B0604020202020204" pitchFamily="34" charset="0"/>
              <a:cs typeface="Arial" panose="020B0604020202020204" pitchFamily="34" charset="0"/>
            </a:endParaRPr>
          </a:p>
        </p:txBody>
      </p:sp>
      <p:sp>
        <p:nvSpPr>
          <p:cNvPr id="23" name="TextBox 1">
            <a:extLst>
              <a:ext uri="{FF2B5EF4-FFF2-40B4-BE49-F238E27FC236}">
                <a16:creationId xmlns:a16="http://schemas.microsoft.com/office/drawing/2014/main" id="{1F119155-0A6D-2BE3-94C3-FD1A40A644E4}"/>
              </a:ext>
            </a:extLst>
          </p:cNvPr>
          <p:cNvSpPr txBox="1"/>
          <p:nvPr/>
        </p:nvSpPr>
        <p:spPr>
          <a:xfrm>
            <a:off x="7668246" y="6235771"/>
            <a:ext cx="2743200"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a:solidFill>
                  <a:srgbClr val="031E43"/>
                </a:solidFill>
                <a:latin typeface="Arial"/>
                <a:cs typeface="Arial"/>
              </a:rPr>
              <a:t>Mrs Lloyd</a:t>
            </a:r>
          </a:p>
        </p:txBody>
      </p:sp>
      <p:sp>
        <p:nvSpPr>
          <p:cNvPr id="24" name="TextBox 1">
            <a:extLst>
              <a:ext uri="{FF2B5EF4-FFF2-40B4-BE49-F238E27FC236}">
                <a16:creationId xmlns:a16="http://schemas.microsoft.com/office/drawing/2014/main" id="{1F119155-0A6D-2BE3-94C3-FD1A40A644E4}"/>
              </a:ext>
            </a:extLst>
          </p:cNvPr>
          <p:cNvSpPr txBox="1"/>
          <p:nvPr/>
        </p:nvSpPr>
        <p:spPr>
          <a:xfrm>
            <a:off x="9917639" y="6235971"/>
            <a:ext cx="2743200"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a:solidFill>
                  <a:srgbClr val="031E43"/>
                </a:solidFill>
                <a:latin typeface="Arial"/>
                <a:cs typeface="Arial"/>
              </a:rPr>
              <a:t>Lottie</a:t>
            </a:r>
          </a:p>
        </p:txBody>
      </p:sp>
      <p:pic>
        <p:nvPicPr>
          <p:cNvPr id="26" name="Picture 26">
            <a:extLst>
              <a:ext uri="{FF2B5EF4-FFF2-40B4-BE49-F238E27FC236}">
                <a16:creationId xmlns:a16="http://schemas.microsoft.com/office/drawing/2014/main" id="{9F371770-210A-2DD8-C62C-0A977CB691DA}"/>
              </a:ext>
            </a:extLst>
          </p:cNvPr>
          <p:cNvPicPr>
            <a:picLocks noChangeAspect="1"/>
          </p:cNvPicPr>
          <p:nvPr/>
        </p:nvPicPr>
        <p:blipFill rotWithShape="1">
          <a:blip r:embed="rId3"/>
          <a:srcRect l="8738" t="5651" r="3560" b="6388"/>
          <a:stretch/>
        </p:blipFill>
        <p:spPr>
          <a:xfrm>
            <a:off x="9993423" y="1889739"/>
            <a:ext cx="1831991" cy="2421099"/>
          </a:xfrm>
          <a:prstGeom prst="rect">
            <a:avLst/>
          </a:prstGeom>
        </p:spPr>
      </p:pic>
      <p:pic>
        <p:nvPicPr>
          <p:cNvPr id="2" name="Picture 2" descr="A picture containing outdoor, person, sky, grass&#10;&#10;Description automatically generated">
            <a:extLst>
              <a:ext uri="{FF2B5EF4-FFF2-40B4-BE49-F238E27FC236}">
                <a16:creationId xmlns:a16="http://schemas.microsoft.com/office/drawing/2014/main" id="{7127B5D3-0FE4-B303-3D4B-FE0FC996FD33}"/>
              </a:ext>
            </a:extLst>
          </p:cNvPr>
          <p:cNvPicPr>
            <a:picLocks noChangeAspect="1"/>
          </p:cNvPicPr>
          <p:nvPr/>
        </p:nvPicPr>
        <p:blipFill>
          <a:blip r:embed="rId4"/>
          <a:stretch>
            <a:fillRect/>
          </a:stretch>
        </p:blipFill>
        <p:spPr>
          <a:xfrm>
            <a:off x="242072" y="1919319"/>
            <a:ext cx="2083310" cy="2392257"/>
          </a:xfrm>
          <a:prstGeom prst="rect">
            <a:avLst/>
          </a:prstGeom>
        </p:spPr>
      </p:pic>
      <p:pic>
        <p:nvPicPr>
          <p:cNvPr id="3" name="Picture 3" descr="A picture containing grass, outdoor, person, wearing&#10;&#10;Description automatically generated">
            <a:extLst>
              <a:ext uri="{FF2B5EF4-FFF2-40B4-BE49-F238E27FC236}">
                <a16:creationId xmlns:a16="http://schemas.microsoft.com/office/drawing/2014/main" id="{DFA62501-310F-3A05-A54A-53BD783AE280}"/>
              </a:ext>
            </a:extLst>
          </p:cNvPr>
          <p:cNvPicPr>
            <a:picLocks noChangeAspect="1"/>
          </p:cNvPicPr>
          <p:nvPr/>
        </p:nvPicPr>
        <p:blipFill>
          <a:blip r:embed="rId5"/>
          <a:stretch>
            <a:fillRect/>
          </a:stretch>
        </p:blipFill>
        <p:spPr>
          <a:xfrm>
            <a:off x="7812787" y="1919758"/>
            <a:ext cx="1667847" cy="2393508"/>
          </a:xfrm>
          <a:prstGeom prst="rect">
            <a:avLst/>
          </a:prstGeom>
        </p:spPr>
      </p:pic>
      <p:pic>
        <p:nvPicPr>
          <p:cNvPr id="4" name="Picture 5">
            <a:extLst>
              <a:ext uri="{FF2B5EF4-FFF2-40B4-BE49-F238E27FC236}">
                <a16:creationId xmlns:a16="http://schemas.microsoft.com/office/drawing/2014/main" id="{86D743FD-53AD-52A2-71EB-93CA9C4CDCF9}"/>
              </a:ext>
            </a:extLst>
          </p:cNvPr>
          <p:cNvPicPr>
            <a:picLocks noChangeAspect="1"/>
          </p:cNvPicPr>
          <p:nvPr/>
        </p:nvPicPr>
        <p:blipFill>
          <a:blip r:embed="rId6"/>
          <a:stretch>
            <a:fillRect/>
          </a:stretch>
        </p:blipFill>
        <p:spPr>
          <a:xfrm>
            <a:off x="5362170" y="1916833"/>
            <a:ext cx="1812477" cy="2401020"/>
          </a:xfrm>
          <a:prstGeom prst="rect">
            <a:avLst/>
          </a:prstGeom>
        </p:spPr>
      </p:pic>
      <p:pic>
        <p:nvPicPr>
          <p:cNvPr id="6" name="Picture 8">
            <a:extLst>
              <a:ext uri="{FF2B5EF4-FFF2-40B4-BE49-F238E27FC236}">
                <a16:creationId xmlns:a16="http://schemas.microsoft.com/office/drawing/2014/main" id="{808EAAD1-7AA9-8CF7-6C65-79E4CA8DF1A6}"/>
              </a:ext>
            </a:extLst>
          </p:cNvPr>
          <p:cNvPicPr>
            <a:picLocks noChangeAspect="1"/>
          </p:cNvPicPr>
          <p:nvPr/>
        </p:nvPicPr>
        <p:blipFill>
          <a:blip r:embed="rId7"/>
          <a:stretch>
            <a:fillRect/>
          </a:stretch>
        </p:blipFill>
        <p:spPr>
          <a:xfrm>
            <a:off x="2738476" y="1916310"/>
            <a:ext cx="2252332" cy="2399921"/>
          </a:xfrm>
          <a:prstGeom prst="rect">
            <a:avLst/>
          </a:prstGeom>
        </p:spPr>
      </p:pic>
    </p:spTree>
    <p:extLst>
      <p:ext uri="{BB962C8B-B14F-4D97-AF65-F5344CB8AC3E}">
        <p14:creationId xmlns:p14="http://schemas.microsoft.com/office/powerpoint/2010/main" val="1940737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31E43"/>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302C449-FD2F-4ADB-B25C-CCB88D6CB7C8}"/>
              </a:ext>
            </a:extLst>
          </p:cNvPr>
          <p:cNvSpPr txBox="1">
            <a:spLocks/>
          </p:cNvSpPr>
          <p:nvPr/>
        </p:nvSpPr>
        <p:spPr>
          <a:xfrm>
            <a:off x="1282890" y="1970483"/>
            <a:ext cx="10561241" cy="12680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1800"/>
              </a:spcAft>
            </a:pPr>
            <a:r>
              <a:rPr lang="en-GB" sz="4000" b="1">
                <a:solidFill>
                  <a:srgbClr val="00A6CE"/>
                </a:solidFill>
                <a:latin typeface="Arial"/>
                <a:cs typeface="Arial"/>
              </a:rPr>
              <a:t>Induction Week</a:t>
            </a:r>
            <a:endParaRPr lang="en-GB" sz="4000">
              <a:solidFill>
                <a:srgbClr val="00A6CE"/>
              </a:solidFill>
              <a:latin typeface="Arial" panose="020B0604020202020204" pitchFamily="34" charset="0"/>
              <a:cs typeface="Arial" panose="020B0604020202020204" pitchFamily="34" charset="0"/>
            </a:endParaRPr>
          </a:p>
          <a:p>
            <a:pPr algn="l">
              <a:spcAft>
                <a:spcPts val="1800"/>
              </a:spcAft>
            </a:pPr>
            <a:r>
              <a:rPr lang="en-GB" sz="2400" b="1">
                <a:solidFill>
                  <a:schemeClr val="bg1"/>
                </a:solidFill>
                <a:latin typeface="Arial"/>
                <a:cs typeface="Arial"/>
              </a:rPr>
              <a:t>Mrs Groves, Assistant Headteacher</a:t>
            </a:r>
            <a:endParaRPr lang="en-GB" sz="2400">
              <a:solidFill>
                <a:schemeClr val="bg1"/>
              </a:solidFill>
              <a:latin typeface="Arial"/>
              <a:cs typeface="Arial"/>
            </a:endParaRPr>
          </a:p>
        </p:txBody>
      </p:sp>
      <p:sp>
        <p:nvSpPr>
          <p:cNvPr id="9" name="Freeform: Shape 8">
            <a:extLst>
              <a:ext uri="{FF2B5EF4-FFF2-40B4-BE49-F238E27FC236}">
                <a16:creationId xmlns:a16="http://schemas.microsoft.com/office/drawing/2014/main" id="{0025EBAF-6B7A-4C4E-8FC5-34DBC6792B26}"/>
              </a:ext>
            </a:extLst>
          </p:cNvPr>
          <p:cNvSpPr>
            <a:spLocks/>
          </p:cNvSpPr>
          <p:nvPr/>
        </p:nvSpPr>
        <p:spPr bwMode="auto">
          <a:xfrm>
            <a:off x="9441815" y="4834668"/>
            <a:ext cx="2750185" cy="1246505"/>
          </a:xfrm>
          <a:custGeom>
            <a:avLst/>
            <a:gdLst>
              <a:gd name="T0" fmla="+- 0 11905 7575"/>
              <a:gd name="T1" fmla="*/ T0 w 4331"/>
              <a:gd name="T2" fmla="+- 0 14229 12682"/>
              <a:gd name="T3" fmla="*/ 14229 h 1963"/>
              <a:gd name="T4" fmla="+- 0 11577 7575"/>
              <a:gd name="T5" fmla="*/ T4 w 4331"/>
              <a:gd name="T6" fmla="+- 0 13885 12682"/>
              <a:gd name="T7" fmla="*/ 13885 h 1963"/>
              <a:gd name="T8" fmla="+- 0 11272 7575"/>
              <a:gd name="T9" fmla="*/ T8 w 4331"/>
              <a:gd name="T10" fmla="+- 0 13566 12682"/>
              <a:gd name="T11" fmla="*/ 13566 h 1963"/>
              <a:gd name="T12" fmla="+- 0 10548 7575"/>
              <a:gd name="T13" fmla="*/ T12 w 4331"/>
              <a:gd name="T14" fmla="+- 0 14325 12682"/>
              <a:gd name="T15" fmla="*/ 14325 h 1963"/>
              <a:gd name="T16" fmla="+- 0 10129 7575"/>
              <a:gd name="T17" fmla="*/ T16 w 4331"/>
              <a:gd name="T18" fmla="+- 0 13885 12682"/>
              <a:gd name="T19" fmla="*/ 13885 h 1963"/>
              <a:gd name="T20" fmla="+- 0 9824 7575"/>
              <a:gd name="T21" fmla="*/ T20 w 4331"/>
              <a:gd name="T22" fmla="+- 0 13566 12682"/>
              <a:gd name="T23" fmla="*/ 13566 h 1963"/>
              <a:gd name="T24" fmla="+- 0 9100 7575"/>
              <a:gd name="T25" fmla="*/ T24 w 4331"/>
              <a:gd name="T26" fmla="+- 0 14325 12682"/>
              <a:gd name="T27" fmla="*/ 14325 h 1963"/>
              <a:gd name="T28" fmla="+- 0 8680 7575"/>
              <a:gd name="T29" fmla="*/ T28 w 4331"/>
              <a:gd name="T30" fmla="+- 0 13885 12682"/>
              <a:gd name="T31" fmla="*/ 13885 h 1963"/>
              <a:gd name="T32" fmla="+- 0 8376 7575"/>
              <a:gd name="T33" fmla="*/ T32 w 4331"/>
              <a:gd name="T34" fmla="+- 0 13566 12682"/>
              <a:gd name="T35" fmla="*/ 13566 h 1963"/>
              <a:gd name="T36" fmla="+- 0 7575 7575"/>
              <a:gd name="T37" fmla="*/ T36 w 4331"/>
              <a:gd name="T38" fmla="+- 0 14404 12682"/>
              <a:gd name="T39" fmla="*/ 14404 h 1963"/>
              <a:gd name="T40" fmla="+- 0 7727 7575"/>
              <a:gd name="T41" fmla="*/ T40 w 4331"/>
              <a:gd name="T42" fmla="+- 0 14564 12682"/>
              <a:gd name="T43" fmla="*/ 14564 h 1963"/>
              <a:gd name="T44" fmla="+- 0 8376 7575"/>
              <a:gd name="T45" fmla="*/ T44 w 4331"/>
              <a:gd name="T46" fmla="+- 0 13885 12682"/>
              <a:gd name="T47" fmla="*/ 13885 h 1963"/>
              <a:gd name="T48" fmla="+- 0 9100 7575"/>
              <a:gd name="T49" fmla="*/ T48 w 4331"/>
              <a:gd name="T50" fmla="+- 0 14644 12682"/>
              <a:gd name="T51" fmla="*/ 14644 h 1963"/>
              <a:gd name="T52" fmla="+- 0 9405 7575"/>
              <a:gd name="T53" fmla="*/ T52 w 4331"/>
              <a:gd name="T54" fmla="+- 0 14325 12682"/>
              <a:gd name="T55" fmla="*/ 14325 h 1963"/>
              <a:gd name="T56" fmla="+- 0 9824 7575"/>
              <a:gd name="T57" fmla="*/ T56 w 4331"/>
              <a:gd name="T58" fmla="+- 0 13885 12682"/>
              <a:gd name="T59" fmla="*/ 13885 h 1963"/>
              <a:gd name="T60" fmla="+- 0 10548 7575"/>
              <a:gd name="T61" fmla="*/ T60 w 4331"/>
              <a:gd name="T62" fmla="+- 0 14644 12682"/>
              <a:gd name="T63" fmla="*/ 14644 h 1963"/>
              <a:gd name="T64" fmla="+- 0 10853 7575"/>
              <a:gd name="T65" fmla="*/ T64 w 4331"/>
              <a:gd name="T66" fmla="+- 0 14325 12682"/>
              <a:gd name="T67" fmla="*/ 14325 h 1963"/>
              <a:gd name="T68" fmla="+- 0 11272 7575"/>
              <a:gd name="T69" fmla="*/ T68 w 4331"/>
              <a:gd name="T70" fmla="+- 0 13885 12682"/>
              <a:gd name="T71" fmla="*/ 13885 h 1963"/>
              <a:gd name="T72" fmla="+- 0 11905 7575"/>
              <a:gd name="T73" fmla="*/ T72 w 4331"/>
              <a:gd name="T74" fmla="+- 0 14549 12682"/>
              <a:gd name="T75" fmla="*/ 14549 h 1963"/>
              <a:gd name="T76" fmla="+- 0 11905 7575"/>
              <a:gd name="T77" fmla="*/ T76 w 4331"/>
              <a:gd name="T78" fmla="+- 0 14229 12682"/>
              <a:gd name="T79" fmla="*/ 14229 h 1963"/>
              <a:gd name="T80" fmla="+- 0 11905 7575"/>
              <a:gd name="T81" fmla="*/ T80 w 4331"/>
              <a:gd name="T82" fmla="+- 0 13345 12682"/>
              <a:gd name="T83" fmla="*/ 13345 h 1963"/>
              <a:gd name="T84" fmla="+- 0 11577 7575"/>
              <a:gd name="T85" fmla="*/ T84 w 4331"/>
              <a:gd name="T86" fmla="+- 0 13001 12682"/>
              <a:gd name="T87" fmla="*/ 13001 h 1963"/>
              <a:gd name="T88" fmla="+- 0 11272 7575"/>
              <a:gd name="T89" fmla="*/ T88 w 4331"/>
              <a:gd name="T90" fmla="+- 0 12682 12682"/>
              <a:gd name="T91" fmla="*/ 12682 h 1963"/>
              <a:gd name="T92" fmla="+- 0 10548 7575"/>
              <a:gd name="T93" fmla="*/ T92 w 4331"/>
              <a:gd name="T94" fmla="+- 0 13441 12682"/>
              <a:gd name="T95" fmla="*/ 13441 h 1963"/>
              <a:gd name="T96" fmla="+- 0 10129 7575"/>
              <a:gd name="T97" fmla="*/ T96 w 4331"/>
              <a:gd name="T98" fmla="+- 0 13001 12682"/>
              <a:gd name="T99" fmla="*/ 13001 h 1963"/>
              <a:gd name="T100" fmla="+- 0 9824 7575"/>
              <a:gd name="T101" fmla="*/ T100 w 4331"/>
              <a:gd name="T102" fmla="+- 0 12682 12682"/>
              <a:gd name="T103" fmla="*/ 12682 h 1963"/>
              <a:gd name="T104" fmla="+- 0 9100 7575"/>
              <a:gd name="T105" fmla="*/ T104 w 4331"/>
              <a:gd name="T106" fmla="+- 0 13441 12682"/>
              <a:gd name="T107" fmla="*/ 13441 h 1963"/>
              <a:gd name="T108" fmla="+- 0 8680 7575"/>
              <a:gd name="T109" fmla="*/ T108 w 4331"/>
              <a:gd name="T110" fmla="+- 0 13001 12682"/>
              <a:gd name="T111" fmla="*/ 13001 h 1963"/>
              <a:gd name="T112" fmla="+- 0 8376 7575"/>
              <a:gd name="T113" fmla="*/ T112 w 4331"/>
              <a:gd name="T114" fmla="+- 0 12682 12682"/>
              <a:gd name="T115" fmla="*/ 12682 h 1963"/>
              <a:gd name="T116" fmla="+- 0 7575 7575"/>
              <a:gd name="T117" fmla="*/ T116 w 4331"/>
              <a:gd name="T118" fmla="+- 0 13521 12682"/>
              <a:gd name="T119" fmla="*/ 13521 h 1963"/>
              <a:gd name="T120" fmla="+- 0 7727 7575"/>
              <a:gd name="T121" fmla="*/ T120 w 4331"/>
              <a:gd name="T122" fmla="+- 0 13680 12682"/>
              <a:gd name="T123" fmla="*/ 13680 h 1963"/>
              <a:gd name="T124" fmla="+- 0 8376 7575"/>
              <a:gd name="T125" fmla="*/ T124 w 4331"/>
              <a:gd name="T126" fmla="+- 0 13001 12682"/>
              <a:gd name="T127" fmla="*/ 13001 h 1963"/>
              <a:gd name="T128" fmla="+- 0 9100 7575"/>
              <a:gd name="T129" fmla="*/ T128 w 4331"/>
              <a:gd name="T130" fmla="+- 0 13760 12682"/>
              <a:gd name="T131" fmla="*/ 13760 h 1963"/>
              <a:gd name="T132" fmla="+- 0 9405 7575"/>
              <a:gd name="T133" fmla="*/ T132 w 4331"/>
              <a:gd name="T134" fmla="+- 0 13441 12682"/>
              <a:gd name="T135" fmla="*/ 13441 h 1963"/>
              <a:gd name="T136" fmla="+- 0 9824 7575"/>
              <a:gd name="T137" fmla="*/ T136 w 4331"/>
              <a:gd name="T138" fmla="+- 0 13001 12682"/>
              <a:gd name="T139" fmla="*/ 13001 h 1963"/>
              <a:gd name="T140" fmla="+- 0 10548 7575"/>
              <a:gd name="T141" fmla="*/ T140 w 4331"/>
              <a:gd name="T142" fmla="+- 0 13760 12682"/>
              <a:gd name="T143" fmla="*/ 13760 h 1963"/>
              <a:gd name="T144" fmla="+- 0 10853 7575"/>
              <a:gd name="T145" fmla="*/ T144 w 4331"/>
              <a:gd name="T146" fmla="+- 0 13441 12682"/>
              <a:gd name="T147" fmla="*/ 13441 h 1963"/>
              <a:gd name="T148" fmla="+- 0 11272 7575"/>
              <a:gd name="T149" fmla="*/ T148 w 4331"/>
              <a:gd name="T150" fmla="+- 0 13001 12682"/>
              <a:gd name="T151" fmla="*/ 13001 h 1963"/>
              <a:gd name="T152" fmla="+- 0 11905 7575"/>
              <a:gd name="T153" fmla="*/ T152 w 4331"/>
              <a:gd name="T154" fmla="+- 0 13665 12682"/>
              <a:gd name="T155" fmla="*/ 13665 h 1963"/>
              <a:gd name="T156" fmla="+- 0 11905 7575"/>
              <a:gd name="T157" fmla="*/ T156 w 4331"/>
              <a:gd name="T158" fmla="+- 0 13345 12682"/>
              <a:gd name="T159" fmla="*/ 13345 h 19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4331" h="1963">
                <a:moveTo>
                  <a:pt x="4330" y="1547"/>
                </a:moveTo>
                <a:lnTo>
                  <a:pt x="4002" y="1203"/>
                </a:lnTo>
                <a:lnTo>
                  <a:pt x="3697" y="884"/>
                </a:lnTo>
                <a:lnTo>
                  <a:pt x="2973" y="1643"/>
                </a:lnTo>
                <a:lnTo>
                  <a:pt x="2554" y="1203"/>
                </a:lnTo>
                <a:lnTo>
                  <a:pt x="2249" y="884"/>
                </a:lnTo>
                <a:lnTo>
                  <a:pt x="1525" y="1643"/>
                </a:lnTo>
                <a:lnTo>
                  <a:pt x="1105" y="1203"/>
                </a:lnTo>
                <a:lnTo>
                  <a:pt x="801" y="884"/>
                </a:lnTo>
                <a:lnTo>
                  <a:pt x="0" y="1722"/>
                </a:lnTo>
                <a:lnTo>
                  <a:pt x="152" y="1882"/>
                </a:lnTo>
                <a:lnTo>
                  <a:pt x="801" y="1203"/>
                </a:lnTo>
                <a:lnTo>
                  <a:pt x="1525" y="1962"/>
                </a:lnTo>
                <a:lnTo>
                  <a:pt x="1830" y="1643"/>
                </a:lnTo>
                <a:lnTo>
                  <a:pt x="2249" y="1203"/>
                </a:lnTo>
                <a:lnTo>
                  <a:pt x="2973" y="1962"/>
                </a:lnTo>
                <a:lnTo>
                  <a:pt x="3278" y="1643"/>
                </a:lnTo>
                <a:lnTo>
                  <a:pt x="3697" y="1203"/>
                </a:lnTo>
                <a:lnTo>
                  <a:pt x="4330" y="1867"/>
                </a:lnTo>
                <a:lnTo>
                  <a:pt x="4330" y="1547"/>
                </a:lnTo>
                <a:moveTo>
                  <a:pt x="4330" y="663"/>
                </a:moveTo>
                <a:lnTo>
                  <a:pt x="4002" y="319"/>
                </a:lnTo>
                <a:lnTo>
                  <a:pt x="3697" y="0"/>
                </a:lnTo>
                <a:lnTo>
                  <a:pt x="2973" y="759"/>
                </a:lnTo>
                <a:lnTo>
                  <a:pt x="2554" y="319"/>
                </a:lnTo>
                <a:lnTo>
                  <a:pt x="2249" y="0"/>
                </a:lnTo>
                <a:lnTo>
                  <a:pt x="1525" y="759"/>
                </a:lnTo>
                <a:lnTo>
                  <a:pt x="1105" y="319"/>
                </a:lnTo>
                <a:lnTo>
                  <a:pt x="801" y="0"/>
                </a:lnTo>
                <a:lnTo>
                  <a:pt x="0" y="839"/>
                </a:lnTo>
                <a:lnTo>
                  <a:pt x="152" y="998"/>
                </a:lnTo>
                <a:lnTo>
                  <a:pt x="801" y="319"/>
                </a:lnTo>
                <a:lnTo>
                  <a:pt x="1525" y="1078"/>
                </a:lnTo>
                <a:lnTo>
                  <a:pt x="1830" y="759"/>
                </a:lnTo>
                <a:lnTo>
                  <a:pt x="2249" y="319"/>
                </a:lnTo>
                <a:lnTo>
                  <a:pt x="2973" y="1078"/>
                </a:lnTo>
                <a:lnTo>
                  <a:pt x="3278" y="759"/>
                </a:lnTo>
                <a:lnTo>
                  <a:pt x="3697" y="319"/>
                </a:lnTo>
                <a:lnTo>
                  <a:pt x="4330" y="983"/>
                </a:lnTo>
                <a:lnTo>
                  <a:pt x="4330" y="663"/>
                </a:lnTo>
              </a:path>
            </a:pathLst>
          </a:custGeom>
          <a:solidFill>
            <a:srgbClr val="CDDB00"/>
          </a:solidFill>
          <a:ln>
            <a:noFill/>
          </a:ln>
        </p:spPr>
        <p:txBody>
          <a:bodyPr rot="0" vert="horz" wrap="square" lIns="91440" tIns="45720" rIns="91440" bIns="45720" anchor="t" anchorCtr="0" upright="1">
            <a:noAutofit/>
          </a:bodyPr>
          <a:lstStyle/>
          <a:p>
            <a:endParaRPr lang="en-GB"/>
          </a:p>
        </p:txBody>
      </p:sp>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53077" y="286376"/>
            <a:ext cx="3308762" cy="1012352"/>
          </a:xfrm>
          <a:prstGeom prst="rect">
            <a:avLst/>
          </a:prstGeom>
        </p:spPr>
      </p:pic>
    </p:spTree>
    <p:extLst>
      <p:ext uri="{BB962C8B-B14F-4D97-AF65-F5344CB8AC3E}">
        <p14:creationId xmlns:p14="http://schemas.microsoft.com/office/powerpoint/2010/main" val="1143474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FBAF1CA-5B2A-4019-A3C2-723F7C156A7A}"/>
              </a:ext>
            </a:extLst>
          </p:cNvPr>
          <p:cNvSpPr txBox="1">
            <a:spLocks/>
          </p:cNvSpPr>
          <p:nvPr/>
        </p:nvSpPr>
        <p:spPr>
          <a:xfrm>
            <a:off x="545284" y="1536776"/>
            <a:ext cx="11400639" cy="7100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en-GB" sz="2800" b="1">
                <a:solidFill>
                  <a:srgbClr val="00A6CE"/>
                </a:solidFill>
                <a:latin typeface="Arial"/>
                <a:cs typeface="Arial"/>
              </a:rPr>
              <a:t>Induction Week </a:t>
            </a:r>
          </a:p>
          <a:p>
            <a:pPr>
              <a:lnSpc>
                <a:spcPct val="120000"/>
              </a:lnSpc>
            </a:pPr>
            <a:r>
              <a:rPr lang="en-GB" sz="2800" b="1">
                <a:solidFill>
                  <a:srgbClr val="00A6CE"/>
                </a:solidFill>
                <a:latin typeface="Arial"/>
                <a:cs typeface="Arial"/>
              </a:rPr>
              <a:t>Monday 3rd – Friday 7th July 2023</a:t>
            </a:r>
            <a:endParaRPr lang="en-GB" sz="2800" b="1">
              <a:solidFill>
                <a:srgbClr val="00A6CE"/>
              </a:solidFill>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65F717F7-265C-4208-A23F-E52E66EA09CE}"/>
              </a:ext>
            </a:extLst>
          </p:cNvPr>
          <p:cNvSpPr txBox="1">
            <a:spLocks/>
          </p:cNvSpPr>
          <p:nvPr/>
        </p:nvSpPr>
        <p:spPr>
          <a:xfrm>
            <a:off x="1019696" y="2496230"/>
            <a:ext cx="9893531" cy="4112437"/>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GB" sz="2000" b="1">
                <a:solidFill>
                  <a:srgbClr val="031E43"/>
                </a:solidFill>
                <a:latin typeface="Arial"/>
                <a:cs typeface="Arial"/>
              </a:rPr>
              <a:t>Start time 8.45am</a:t>
            </a:r>
            <a:endParaRPr lang="en-GB" sz="2000" b="1">
              <a:solidFill>
                <a:srgbClr val="031E43"/>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000" b="1">
                <a:solidFill>
                  <a:srgbClr val="031E43"/>
                </a:solidFill>
                <a:latin typeface="Arial"/>
                <a:cs typeface="Arial"/>
              </a:rPr>
              <a:t>Finish time 3.10pm, except Friday 2:45pm</a:t>
            </a:r>
          </a:p>
          <a:p>
            <a:pPr marL="342900" indent="-342900" algn="l">
              <a:buFont typeface="Arial" panose="020B0604020202020204" pitchFamily="34" charset="0"/>
              <a:buChar char="•"/>
            </a:pPr>
            <a:r>
              <a:rPr lang="en-GB" sz="2000">
                <a:solidFill>
                  <a:srgbClr val="031E43"/>
                </a:solidFill>
                <a:latin typeface="Arial"/>
                <a:cs typeface="Arial"/>
              </a:rPr>
              <a:t>Wear their primary school uniform</a:t>
            </a:r>
          </a:p>
          <a:p>
            <a:pPr marL="800100" lvl="1" algn="l">
              <a:buFont typeface="Arial" panose="020B0604020202020204" pitchFamily="34" charset="0"/>
              <a:buChar char="•"/>
            </a:pPr>
            <a:r>
              <a:rPr lang="en-GB" sz="1600">
                <a:solidFill>
                  <a:srgbClr val="031E43"/>
                </a:solidFill>
                <a:latin typeface="Arial"/>
                <a:cs typeface="Arial"/>
              </a:rPr>
              <a:t>except on Wednesday when they will need to be in their primary school PE kit</a:t>
            </a:r>
            <a:endParaRPr lang="en-GB" sz="1600"/>
          </a:p>
          <a:p>
            <a:pPr marL="800100" lvl="1" algn="l">
              <a:buFont typeface="Arial" panose="020B0604020202020204" pitchFamily="34" charset="0"/>
              <a:buChar char="•"/>
            </a:pPr>
            <a:endParaRPr lang="en-GB" sz="1600">
              <a:solidFill>
                <a:srgbClr val="031E43"/>
              </a:solidFill>
              <a:latin typeface="Arial"/>
              <a:cs typeface="Arial"/>
            </a:endParaRPr>
          </a:p>
          <a:p>
            <a:pPr marL="342900" indent="-342900" algn="l">
              <a:buFont typeface="Arial" panose="020B0604020202020204" pitchFamily="34" charset="0"/>
              <a:buChar char="•"/>
            </a:pPr>
            <a:r>
              <a:rPr lang="en-GB" sz="2000">
                <a:solidFill>
                  <a:srgbClr val="031E43"/>
                </a:solidFill>
                <a:latin typeface="Arial"/>
                <a:cs typeface="Arial"/>
              </a:rPr>
              <a:t>Friendships</a:t>
            </a:r>
            <a:endParaRPr lang="en-GB" sz="2000">
              <a:solidFill>
                <a:srgbClr val="031E43"/>
              </a:solidFill>
              <a:latin typeface="Arial" panose="020B0604020202020204" pitchFamily="34" charset="0"/>
              <a:cs typeface="Arial" panose="020B0604020202020204" pitchFamily="34" charset="0"/>
            </a:endParaRPr>
          </a:p>
          <a:p>
            <a:pPr marL="800100" lvl="1" algn="l">
              <a:buFont typeface="Arial" panose="020B0604020202020204" pitchFamily="34" charset="0"/>
              <a:buChar char="•"/>
            </a:pPr>
            <a:r>
              <a:rPr lang="en-GB" sz="1600">
                <a:solidFill>
                  <a:srgbClr val="031E43"/>
                </a:solidFill>
                <a:latin typeface="Arial"/>
                <a:cs typeface="Arial"/>
              </a:rPr>
              <a:t>Encourage them to say hello and make new friends</a:t>
            </a:r>
          </a:p>
          <a:p>
            <a:pPr marL="800100" lvl="1" algn="l">
              <a:buFont typeface="Arial" panose="020B0604020202020204" pitchFamily="34" charset="0"/>
              <a:buChar char="•"/>
            </a:pPr>
            <a:endParaRPr lang="en-GB" sz="1600">
              <a:solidFill>
                <a:srgbClr val="031E43"/>
              </a:solidFill>
              <a:latin typeface="Arial"/>
              <a:cs typeface="Arial"/>
            </a:endParaRPr>
          </a:p>
          <a:p>
            <a:pPr marL="342900" algn="l">
              <a:buFont typeface="Arial" panose="020B0604020202020204" pitchFamily="34" charset="0"/>
              <a:buChar char="•"/>
            </a:pPr>
            <a:endParaRPr lang="en-GB">
              <a:solidFill>
                <a:srgbClr val="031E43"/>
              </a:solidFill>
              <a:latin typeface="Arial"/>
              <a:cs typeface="Arial"/>
            </a:endParaRPr>
          </a:p>
          <a:p>
            <a:pPr marL="342900" indent="-342900" algn="l">
              <a:buFont typeface="Arial" panose="020B0604020202020204" pitchFamily="34" charset="0"/>
              <a:buChar char="•"/>
            </a:pPr>
            <a:endParaRPr lang="en-GB" sz="2000">
              <a:solidFill>
                <a:srgbClr val="031E43"/>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03201" y="286376"/>
            <a:ext cx="3308762" cy="1006714"/>
          </a:xfrm>
          <a:prstGeom prst="rect">
            <a:avLst/>
          </a:prstGeom>
        </p:spPr>
      </p:pic>
      <p:sp>
        <p:nvSpPr>
          <p:cNvPr id="8" name="Title 1">
            <a:extLst>
              <a:ext uri="{FF2B5EF4-FFF2-40B4-BE49-F238E27FC236}">
                <a16:creationId xmlns:a16="http://schemas.microsoft.com/office/drawing/2014/main" id="{016A6435-080E-429E-BE69-473D9CC157A6}"/>
              </a:ext>
            </a:extLst>
          </p:cNvPr>
          <p:cNvSpPr txBox="1">
            <a:spLocks/>
          </p:cNvSpPr>
          <p:nvPr/>
        </p:nvSpPr>
        <p:spPr>
          <a:xfrm>
            <a:off x="1137456" y="6175513"/>
            <a:ext cx="10034848" cy="4331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000" b="1">
                <a:solidFill>
                  <a:srgbClr val="00A6CE"/>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8440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FBAF1CA-5B2A-4019-A3C2-723F7C156A7A}"/>
              </a:ext>
            </a:extLst>
          </p:cNvPr>
          <p:cNvSpPr txBox="1">
            <a:spLocks/>
          </p:cNvSpPr>
          <p:nvPr/>
        </p:nvSpPr>
        <p:spPr>
          <a:xfrm>
            <a:off x="1137457" y="1536776"/>
            <a:ext cx="10515600" cy="7100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000" b="1">
                <a:solidFill>
                  <a:srgbClr val="00A6CE"/>
                </a:solidFill>
                <a:latin typeface="Arial" panose="020B0604020202020204" pitchFamily="34" charset="0"/>
                <a:cs typeface="Arial" panose="020B0604020202020204" pitchFamily="34" charset="0"/>
              </a:rPr>
              <a:t>What to bring </a:t>
            </a:r>
          </a:p>
        </p:txBody>
      </p:sp>
      <p:sp>
        <p:nvSpPr>
          <p:cNvPr id="6" name="Content Placeholder 2">
            <a:extLst>
              <a:ext uri="{FF2B5EF4-FFF2-40B4-BE49-F238E27FC236}">
                <a16:creationId xmlns:a16="http://schemas.microsoft.com/office/drawing/2014/main" id="{65F717F7-265C-4208-A23F-E52E66EA09CE}"/>
              </a:ext>
            </a:extLst>
          </p:cNvPr>
          <p:cNvSpPr txBox="1">
            <a:spLocks/>
          </p:cNvSpPr>
          <p:nvPr/>
        </p:nvSpPr>
        <p:spPr>
          <a:xfrm>
            <a:off x="1137457" y="2491034"/>
            <a:ext cx="9893531" cy="4112437"/>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Char char="•"/>
            </a:pPr>
            <a:r>
              <a:rPr lang="en-GB" sz="2000">
                <a:solidFill>
                  <a:srgbClr val="031E43"/>
                </a:solidFill>
                <a:latin typeface="Arial"/>
                <a:cs typeface="Arial"/>
              </a:rPr>
              <a:t>Rucksack</a:t>
            </a:r>
            <a:endParaRPr lang="en-GB" sz="2000">
              <a:solidFill>
                <a:srgbClr val="000000"/>
              </a:solidFill>
              <a:latin typeface="Arial"/>
              <a:cs typeface="Arial"/>
            </a:endParaRPr>
          </a:p>
          <a:p>
            <a:pPr marL="342900" indent="-342900" algn="l">
              <a:buChar char="•"/>
            </a:pPr>
            <a:r>
              <a:rPr lang="en-GB" sz="2000" b="1">
                <a:solidFill>
                  <a:srgbClr val="031E43"/>
                </a:solidFill>
                <a:latin typeface="Arial"/>
                <a:cs typeface="Arial"/>
              </a:rPr>
              <a:t>Snacks</a:t>
            </a:r>
            <a:r>
              <a:rPr lang="en-GB" sz="2000">
                <a:solidFill>
                  <a:srgbClr val="031E43"/>
                </a:solidFill>
                <a:latin typeface="Arial"/>
                <a:cs typeface="Arial"/>
              </a:rPr>
              <a:t>, </a:t>
            </a:r>
            <a:r>
              <a:rPr lang="en-GB" sz="2000" b="1">
                <a:solidFill>
                  <a:srgbClr val="031E43"/>
                </a:solidFill>
                <a:latin typeface="Arial"/>
                <a:cs typeface="Arial"/>
              </a:rPr>
              <a:t>water bottle</a:t>
            </a:r>
            <a:r>
              <a:rPr lang="en-GB" sz="2000">
                <a:solidFill>
                  <a:srgbClr val="031E43"/>
                </a:solidFill>
                <a:latin typeface="Arial"/>
                <a:cs typeface="Arial"/>
              </a:rPr>
              <a:t>, </a:t>
            </a:r>
            <a:r>
              <a:rPr lang="en-GB" sz="2000" b="1">
                <a:solidFill>
                  <a:srgbClr val="031E43"/>
                </a:solidFill>
                <a:latin typeface="Arial"/>
                <a:cs typeface="Arial"/>
              </a:rPr>
              <a:t>packed lunch, </a:t>
            </a:r>
            <a:r>
              <a:rPr lang="en-GB" sz="2000">
                <a:solidFill>
                  <a:srgbClr val="031E43"/>
                </a:solidFill>
                <a:latin typeface="Arial"/>
                <a:cs typeface="Arial"/>
              </a:rPr>
              <a:t>pencil case</a:t>
            </a:r>
            <a:endParaRPr lang="en-GB" sz="2000" b="1">
              <a:solidFill>
                <a:srgbClr val="000000"/>
              </a:solidFill>
              <a:latin typeface="Arial"/>
              <a:cs typeface="Arial"/>
            </a:endParaRPr>
          </a:p>
          <a:p>
            <a:pPr marL="342900" indent="-342900" algn="l">
              <a:buChar char="•"/>
            </a:pPr>
            <a:r>
              <a:rPr lang="en-GB" sz="2000">
                <a:solidFill>
                  <a:srgbClr val="031E43"/>
                </a:solidFill>
                <a:latin typeface="Arial"/>
                <a:cs typeface="Arial"/>
              </a:rPr>
              <a:t>Please make sure things are named!</a:t>
            </a:r>
            <a:endParaRPr lang="en-GB"/>
          </a:p>
          <a:p>
            <a:pPr algn="l"/>
            <a:endParaRPr lang="en-GB" sz="2000">
              <a:solidFill>
                <a:srgbClr val="031E43"/>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000" b="1" u="sng">
                <a:solidFill>
                  <a:srgbClr val="031E43"/>
                </a:solidFill>
                <a:latin typeface="Arial"/>
                <a:cs typeface="Arial"/>
              </a:rPr>
              <a:t>Wednesday  - wear primary school PE kit and trainers for a sports afternoon</a:t>
            </a:r>
          </a:p>
          <a:p>
            <a:pPr marL="342900" indent="-342900" algn="l">
              <a:buFont typeface="Arial" panose="020B0604020202020204" pitchFamily="34" charset="0"/>
              <a:buChar char="•"/>
            </a:pPr>
            <a:endParaRPr lang="en-GB" sz="2000">
              <a:solidFill>
                <a:srgbClr val="031E43"/>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en-GB" sz="2000">
              <a:solidFill>
                <a:srgbClr val="031E43"/>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en-GB" sz="2000">
              <a:solidFill>
                <a:srgbClr val="031E43"/>
              </a:solidFill>
              <a:latin typeface="Arial" panose="020B0604020202020204" pitchFamily="34" charset="0"/>
              <a:cs typeface="Arial" panose="020B0604020202020204" pitchFamily="34" charset="0"/>
            </a:endParaRPr>
          </a:p>
          <a:p>
            <a:pPr marL="800100" lvl="1" indent="-342900" algn="l">
              <a:buFont typeface="Arial" panose="020B0604020202020204" pitchFamily="34" charset="0"/>
              <a:buChar char="•"/>
            </a:pPr>
            <a:endParaRPr lang="en-GB" sz="1600">
              <a:solidFill>
                <a:srgbClr val="031E43"/>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en-GB" sz="2000">
              <a:solidFill>
                <a:srgbClr val="031E43"/>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03201" y="286376"/>
            <a:ext cx="3308762" cy="1006714"/>
          </a:xfrm>
          <a:prstGeom prst="rect">
            <a:avLst/>
          </a:prstGeom>
        </p:spPr>
      </p:pic>
      <p:sp>
        <p:nvSpPr>
          <p:cNvPr id="8" name="Title 1">
            <a:extLst>
              <a:ext uri="{FF2B5EF4-FFF2-40B4-BE49-F238E27FC236}">
                <a16:creationId xmlns:a16="http://schemas.microsoft.com/office/drawing/2014/main" id="{016A6435-080E-429E-BE69-473D9CC157A6}"/>
              </a:ext>
            </a:extLst>
          </p:cNvPr>
          <p:cNvSpPr txBox="1">
            <a:spLocks/>
          </p:cNvSpPr>
          <p:nvPr/>
        </p:nvSpPr>
        <p:spPr>
          <a:xfrm>
            <a:off x="1137456" y="6175513"/>
            <a:ext cx="10034848" cy="4331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000" b="1">
                <a:solidFill>
                  <a:srgbClr val="00A6CE"/>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2781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FBAF1CA-5B2A-4019-A3C2-723F7C156A7A}"/>
              </a:ext>
            </a:extLst>
          </p:cNvPr>
          <p:cNvSpPr txBox="1">
            <a:spLocks/>
          </p:cNvSpPr>
          <p:nvPr/>
        </p:nvSpPr>
        <p:spPr>
          <a:xfrm>
            <a:off x="1137457" y="1536776"/>
            <a:ext cx="10515600" cy="7100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000" b="1">
                <a:solidFill>
                  <a:srgbClr val="00A6CE"/>
                </a:solidFill>
                <a:latin typeface="Arial"/>
                <a:cs typeface="Arial"/>
              </a:rPr>
              <a:t>Activities on Monday</a:t>
            </a:r>
            <a:endParaRPr lang="en-GB" sz="3000" b="1">
              <a:solidFill>
                <a:srgbClr val="00A6CE"/>
              </a:solidFill>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65F717F7-265C-4208-A23F-E52E66EA09CE}"/>
              </a:ext>
            </a:extLst>
          </p:cNvPr>
          <p:cNvSpPr txBox="1">
            <a:spLocks/>
          </p:cNvSpPr>
          <p:nvPr/>
        </p:nvSpPr>
        <p:spPr>
          <a:xfrm>
            <a:off x="1137457" y="2246803"/>
            <a:ext cx="9893531" cy="4112437"/>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GB" sz="2000">
                <a:solidFill>
                  <a:srgbClr val="031E43"/>
                </a:solidFill>
                <a:latin typeface="Arial"/>
                <a:cs typeface="Arial"/>
              </a:rPr>
              <a:t>Welcome year group assembly</a:t>
            </a:r>
            <a:endParaRPr lang="en-GB" sz="2000">
              <a:solidFill>
                <a:srgbClr val="031E43"/>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000">
                <a:solidFill>
                  <a:srgbClr val="031E43"/>
                </a:solidFill>
                <a:latin typeface="Arial"/>
                <a:cs typeface="Arial"/>
              </a:rPr>
              <a:t>Team building</a:t>
            </a:r>
          </a:p>
          <a:p>
            <a:pPr marL="342900" indent="-342900" algn="l">
              <a:buFont typeface="Arial" panose="020B0604020202020204" pitchFamily="34" charset="0"/>
              <a:buChar char="•"/>
            </a:pPr>
            <a:r>
              <a:rPr lang="en-GB" sz="2000">
                <a:solidFill>
                  <a:srgbClr val="031E43"/>
                </a:solidFill>
                <a:latin typeface="Arial"/>
                <a:cs typeface="Arial"/>
              </a:rPr>
              <a:t>Orientation around the school</a:t>
            </a:r>
            <a:endParaRPr lang="en-GB" sz="2000">
              <a:solidFill>
                <a:srgbClr val="031E43"/>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000">
                <a:solidFill>
                  <a:srgbClr val="031E43"/>
                </a:solidFill>
                <a:latin typeface="Arial"/>
                <a:cs typeface="Arial"/>
              </a:rPr>
              <a:t>House assembly</a:t>
            </a:r>
            <a:endParaRPr lang="en-GB" sz="2000">
              <a:solidFill>
                <a:srgbClr val="031E43"/>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000">
                <a:solidFill>
                  <a:srgbClr val="031E43"/>
                </a:solidFill>
                <a:latin typeface="Arial"/>
                <a:cs typeface="Arial"/>
              </a:rPr>
              <a:t>House photos</a:t>
            </a:r>
            <a:endParaRPr lang="en-GB" sz="2000">
              <a:solidFill>
                <a:srgbClr val="031E43"/>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000">
                <a:solidFill>
                  <a:srgbClr val="031E43"/>
                </a:solidFill>
                <a:latin typeface="Arial"/>
                <a:cs typeface="Arial"/>
              </a:rPr>
              <a:t>Introduction to a 'growth mindset' approach to life</a:t>
            </a:r>
            <a:endParaRPr lang="en-GB" sz="2000">
              <a:solidFill>
                <a:srgbClr val="031E43"/>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000">
                <a:solidFill>
                  <a:srgbClr val="031E43"/>
                </a:solidFill>
                <a:latin typeface="Arial"/>
                <a:cs typeface="Arial"/>
              </a:rPr>
              <a:t>Lessons</a:t>
            </a:r>
          </a:p>
          <a:p>
            <a:pPr marL="342900" indent="-342900" algn="l">
              <a:buFont typeface="Arial" panose="020B0604020202020204" pitchFamily="34" charset="0"/>
              <a:buChar char="•"/>
            </a:pPr>
            <a:r>
              <a:rPr lang="en-GB" sz="2000">
                <a:solidFill>
                  <a:srgbClr val="031E43"/>
                </a:solidFill>
                <a:latin typeface="Arial"/>
                <a:cs typeface="Arial"/>
              </a:rPr>
              <a:t>Meet the tutor</a:t>
            </a:r>
            <a:endParaRPr lang="en-GB" sz="2000">
              <a:solidFill>
                <a:srgbClr val="031E43"/>
              </a:solidFill>
              <a:latin typeface="Arial" panose="020B0604020202020204" pitchFamily="34" charset="0"/>
              <a:cs typeface="Arial" panose="020B0604020202020204" pitchFamily="34" charset="0"/>
            </a:endParaRPr>
          </a:p>
          <a:p>
            <a:pPr marL="800100" lvl="1" algn="l">
              <a:buFont typeface="Arial" panose="020B0604020202020204" pitchFamily="34" charset="0"/>
              <a:buChar char="•"/>
            </a:pPr>
            <a:r>
              <a:rPr lang="en-GB" sz="1600">
                <a:solidFill>
                  <a:srgbClr val="031E43"/>
                </a:solidFill>
                <a:latin typeface="Arial"/>
                <a:cs typeface="Arial"/>
              </a:rPr>
              <a:t>Parents welcome to come into school at 3.10pm to meet their child's tutor. They will be dismissed from their House gate and we welcome you to come in and meet their tutor via the House gate. Finish at 3:45pm.</a:t>
            </a:r>
          </a:p>
          <a:p>
            <a:pPr marL="342900" indent="-342900" algn="l">
              <a:buFont typeface="Arial" panose="020B0604020202020204" pitchFamily="34" charset="0"/>
              <a:buChar char="•"/>
            </a:pPr>
            <a:endParaRPr lang="en-GB" sz="2000">
              <a:solidFill>
                <a:srgbClr val="031E43"/>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en-GB" sz="2000">
              <a:solidFill>
                <a:srgbClr val="031E43"/>
              </a:solidFill>
              <a:latin typeface="Arial" panose="020B0604020202020204" pitchFamily="34" charset="0"/>
              <a:cs typeface="Arial" panose="020B0604020202020204" pitchFamily="34" charset="0"/>
            </a:endParaRPr>
          </a:p>
          <a:p>
            <a:pPr marL="800100" lvl="1" indent="-342900" algn="l">
              <a:buFont typeface="Arial" panose="020B0604020202020204" pitchFamily="34" charset="0"/>
              <a:buChar char="•"/>
            </a:pPr>
            <a:endParaRPr lang="en-GB" sz="1600">
              <a:solidFill>
                <a:srgbClr val="031E43"/>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en-GB" sz="2000">
              <a:solidFill>
                <a:srgbClr val="031E43"/>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03201" y="286376"/>
            <a:ext cx="3308762" cy="1006714"/>
          </a:xfrm>
          <a:prstGeom prst="rect">
            <a:avLst/>
          </a:prstGeom>
        </p:spPr>
      </p:pic>
      <p:sp>
        <p:nvSpPr>
          <p:cNvPr id="8" name="Title 1">
            <a:extLst>
              <a:ext uri="{FF2B5EF4-FFF2-40B4-BE49-F238E27FC236}">
                <a16:creationId xmlns:a16="http://schemas.microsoft.com/office/drawing/2014/main" id="{016A6435-080E-429E-BE69-473D9CC157A6}"/>
              </a:ext>
            </a:extLst>
          </p:cNvPr>
          <p:cNvSpPr txBox="1">
            <a:spLocks/>
          </p:cNvSpPr>
          <p:nvPr/>
        </p:nvSpPr>
        <p:spPr>
          <a:xfrm>
            <a:off x="1137456" y="6175513"/>
            <a:ext cx="10034848" cy="4331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000" b="1">
                <a:solidFill>
                  <a:srgbClr val="00A6CE"/>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1569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FBAF1CA-5B2A-4019-A3C2-723F7C156A7A}"/>
              </a:ext>
            </a:extLst>
          </p:cNvPr>
          <p:cNvSpPr txBox="1">
            <a:spLocks/>
          </p:cNvSpPr>
          <p:nvPr/>
        </p:nvSpPr>
        <p:spPr>
          <a:xfrm>
            <a:off x="1137457" y="1536776"/>
            <a:ext cx="10515600" cy="7100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000" b="1">
                <a:solidFill>
                  <a:srgbClr val="00A6CE"/>
                </a:solidFill>
                <a:latin typeface="Arial"/>
                <a:cs typeface="Arial"/>
              </a:rPr>
              <a:t>Activities on Tuesday</a:t>
            </a:r>
            <a:endParaRPr lang="en-GB" sz="3000" b="1">
              <a:solidFill>
                <a:srgbClr val="00A6CE"/>
              </a:solidFill>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65F717F7-265C-4208-A23F-E52E66EA09CE}"/>
              </a:ext>
            </a:extLst>
          </p:cNvPr>
          <p:cNvSpPr txBox="1">
            <a:spLocks/>
          </p:cNvSpPr>
          <p:nvPr/>
        </p:nvSpPr>
        <p:spPr>
          <a:xfrm>
            <a:off x="1137457" y="2300698"/>
            <a:ext cx="9893531" cy="221624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50000"/>
              </a:lnSpc>
              <a:buFont typeface="Arial" panose="020B0604020202020204" pitchFamily="34" charset="0"/>
              <a:buChar char="•"/>
            </a:pPr>
            <a:r>
              <a:rPr lang="en-GB" sz="2000">
                <a:solidFill>
                  <a:srgbClr val="031E43"/>
                </a:solidFill>
                <a:latin typeface="Arial"/>
                <a:cs typeface="Arial"/>
              </a:rPr>
              <a:t>Lessons including.... Music, Maths, English, Science, Modern Foreign Languages, Drama, Dragon's Den – Business GCSE challenge, Computing, RS, History, Geography, Design Technology</a:t>
            </a:r>
            <a:endParaRPr lang="en-US"/>
          </a:p>
          <a:p>
            <a:pPr marL="342900" indent="-342900" algn="l">
              <a:buFont typeface="Arial" panose="020B0604020202020204" pitchFamily="34" charset="0"/>
              <a:buChar char="•"/>
            </a:pPr>
            <a:endParaRPr lang="en-GB" sz="2000">
              <a:solidFill>
                <a:srgbClr val="031E43"/>
              </a:solidFill>
              <a:latin typeface="Arial" panose="020B0604020202020204" pitchFamily="34" charset="0"/>
              <a:cs typeface="Arial" panose="020B0604020202020204" pitchFamily="34" charset="0"/>
            </a:endParaRPr>
          </a:p>
          <a:p>
            <a:pPr marL="800100" lvl="1" algn="l">
              <a:buFont typeface="Arial" panose="020B0604020202020204" pitchFamily="34" charset="0"/>
              <a:buChar char="•"/>
            </a:pPr>
            <a:endParaRPr lang="en-GB" sz="1600">
              <a:solidFill>
                <a:srgbClr val="031E43"/>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en-GB" sz="2000">
              <a:solidFill>
                <a:srgbClr val="031E43"/>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en-GB" sz="2000">
              <a:solidFill>
                <a:srgbClr val="031E43"/>
              </a:solidFill>
              <a:latin typeface="Arial" panose="020B0604020202020204" pitchFamily="34" charset="0"/>
              <a:cs typeface="Arial" panose="020B0604020202020204" pitchFamily="34" charset="0"/>
            </a:endParaRPr>
          </a:p>
          <a:p>
            <a:pPr marL="800100" lvl="1" indent="-342900" algn="l">
              <a:buFont typeface="Arial" panose="020B0604020202020204" pitchFamily="34" charset="0"/>
              <a:buChar char="•"/>
            </a:pPr>
            <a:endParaRPr lang="en-GB" sz="1600">
              <a:solidFill>
                <a:srgbClr val="031E43"/>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en-GB" sz="2000">
              <a:solidFill>
                <a:srgbClr val="031E43"/>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03201" y="286376"/>
            <a:ext cx="3308762" cy="1006714"/>
          </a:xfrm>
          <a:prstGeom prst="rect">
            <a:avLst/>
          </a:prstGeom>
        </p:spPr>
      </p:pic>
      <p:sp>
        <p:nvSpPr>
          <p:cNvPr id="8" name="Title 1">
            <a:extLst>
              <a:ext uri="{FF2B5EF4-FFF2-40B4-BE49-F238E27FC236}">
                <a16:creationId xmlns:a16="http://schemas.microsoft.com/office/drawing/2014/main" id="{016A6435-080E-429E-BE69-473D9CC157A6}"/>
              </a:ext>
            </a:extLst>
          </p:cNvPr>
          <p:cNvSpPr txBox="1">
            <a:spLocks/>
          </p:cNvSpPr>
          <p:nvPr/>
        </p:nvSpPr>
        <p:spPr>
          <a:xfrm>
            <a:off x="1137456" y="6175513"/>
            <a:ext cx="10034848" cy="4331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000" b="1">
                <a:solidFill>
                  <a:srgbClr val="00A6CE"/>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64222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FBAF1CA-5B2A-4019-A3C2-723F7C156A7A}"/>
              </a:ext>
            </a:extLst>
          </p:cNvPr>
          <p:cNvSpPr txBox="1">
            <a:spLocks/>
          </p:cNvSpPr>
          <p:nvPr/>
        </p:nvSpPr>
        <p:spPr>
          <a:xfrm>
            <a:off x="1137457" y="1536776"/>
            <a:ext cx="10515600" cy="7100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000" b="1">
                <a:solidFill>
                  <a:srgbClr val="00A6CE"/>
                </a:solidFill>
                <a:latin typeface="Arial"/>
                <a:cs typeface="Arial"/>
              </a:rPr>
              <a:t>Activities on Wednesday  </a:t>
            </a:r>
          </a:p>
        </p:txBody>
      </p:sp>
      <p:sp>
        <p:nvSpPr>
          <p:cNvPr id="6" name="Content Placeholder 2">
            <a:extLst>
              <a:ext uri="{FF2B5EF4-FFF2-40B4-BE49-F238E27FC236}">
                <a16:creationId xmlns:a16="http://schemas.microsoft.com/office/drawing/2014/main" id="{65F717F7-265C-4208-A23F-E52E66EA09CE}"/>
              </a:ext>
            </a:extLst>
          </p:cNvPr>
          <p:cNvSpPr txBox="1">
            <a:spLocks/>
          </p:cNvSpPr>
          <p:nvPr/>
        </p:nvSpPr>
        <p:spPr>
          <a:xfrm>
            <a:off x="1137457" y="2337517"/>
            <a:ext cx="9893531" cy="402172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GB" sz="2000">
                <a:solidFill>
                  <a:srgbClr val="031E43"/>
                </a:solidFill>
                <a:latin typeface="Arial"/>
                <a:cs typeface="Arial"/>
              </a:rPr>
              <a:t>WEAR THEIR PRIMARY SCHOOL PE KIT</a:t>
            </a:r>
          </a:p>
          <a:p>
            <a:pPr algn="l"/>
            <a:endParaRPr lang="en-GB" sz="2000">
              <a:solidFill>
                <a:srgbClr val="031E43"/>
              </a:solidFill>
              <a:latin typeface="Arial"/>
              <a:cs typeface="Arial"/>
            </a:endParaRPr>
          </a:p>
          <a:p>
            <a:pPr marL="342900" indent="-342900" algn="l">
              <a:buFont typeface="Arial" panose="020B0604020202020204" pitchFamily="34" charset="0"/>
              <a:buChar char="•"/>
            </a:pPr>
            <a:r>
              <a:rPr lang="en-GB" sz="2000">
                <a:solidFill>
                  <a:srgbClr val="031E43"/>
                </a:solidFill>
                <a:latin typeface="Arial"/>
                <a:cs typeface="Arial"/>
              </a:rPr>
              <a:t>Lesson experiences </a:t>
            </a:r>
            <a:endParaRPr lang="en-GB" sz="2000">
              <a:solidFill>
                <a:srgbClr val="031E43"/>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000">
                <a:solidFill>
                  <a:srgbClr val="031E43"/>
                </a:solidFill>
                <a:latin typeface="Arial"/>
                <a:cs typeface="Arial"/>
              </a:rPr>
              <a:t>Learning and Culture at Cheltenham </a:t>
            </a:r>
            <a:r>
              <a:rPr lang="en-GB" sz="2000" err="1">
                <a:solidFill>
                  <a:srgbClr val="031E43"/>
                </a:solidFill>
                <a:latin typeface="Arial"/>
                <a:cs typeface="Arial"/>
              </a:rPr>
              <a:t>Bournside</a:t>
            </a:r>
            <a:r>
              <a:rPr lang="en-GB" sz="2000">
                <a:solidFill>
                  <a:srgbClr val="031E43"/>
                </a:solidFill>
                <a:latin typeface="Arial"/>
                <a:cs typeface="Arial"/>
              </a:rPr>
              <a:t> School</a:t>
            </a:r>
          </a:p>
          <a:p>
            <a:pPr marL="800100" lvl="1" indent="-342900" algn="l">
              <a:buFont typeface="Arial" panose="020B0604020202020204" pitchFamily="34" charset="0"/>
              <a:buChar char="•"/>
            </a:pPr>
            <a:r>
              <a:rPr lang="en-GB" sz="1600">
                <a:solidFill>
                  <a:srgbClr val="031E43"/>
                </a:solidFill>
                <a:latin typeface="Arial"/>
                <a:cs typeface="Arial"/>
              </a:rPr>
              <a:t>Meeting Mr Penny and Mr Waters, Deputy Headteachers</a:t>
            </a:r>
          </a:p>
          <a:p>
            <a:pPr marL="342900" indent="-342900" algn="l">
              <a:buFont typeface="Arial" panose="020B0604020202020204" pitchFamily="34" charset="0"/>
              <a:buChar char="•"/>
            </a:pPr>
            <a:r>
              <a:rPr lang="en-GB" sz="2000">
                <a:solidFill>
                  <a:srgbClr val="031E43"/>
                </a:solidFill>
                <a:latin typeface="Arial"/>
                <a:cs typeface="Arial"/>
              </a:rPr>
              <a:t>Sports experience – afternoon session – PLEASE can they wear trainers this day</a:t>
            </a:r>
            <a:endParaRPr lang="en-GB" sz="2000">
              <a:solidFill>
                <a:srgbClr val="031E43"/>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en-GB" sz="2000">
              <a:solidFill>
                <a:srgbClr val="031E43"/>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en-GB" sz="2000">
              <a:solidFill>
                <a:srgbClr val="031E43"/>
              </a:solidFill>
              <a:latin typeface="Arial" panose="020B0604020202020204" pitchFamily="34" charset="0"/>
              <a:cs typeface="Arial" panose="020B0604020202020204" pitchFamily="34" charset="0"/>
            </a:endParaRPr>
          </a:p>
          <a:p>
            <a:pPr marL="800100" lvl="1" indent="-342900" algn="l">
              <a:buFont typeface="Arial" panose="020B0604020202020204" pitchFamily="34" charset="0"/>
              <a:buChar char="•"/>
            </a:pPr>
            <a:endParaRPr lang="en-GB" sz="1600">
              <a:solidFill>
                <a:srgbClr val="031E43"/>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en-GB" sz="2000">
              <a:solidFill>
                <a:srgbClr val="031E43"/>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03201" y="286376"/>
            <a:ext cx="3308762" cy="1006714"/>
          </a:xfrm>
          <a:prstGeom prst="rect">
            <a:avLst/>
          </a:prstGeom>
        </p:spPr>
      </p:pic>
      <p:sp>
        <p:nvSpPr>
          <p:cNvPr id="8" name="Title 1">
            <a:extLst>
              <a:ext uri="{FF2B5EF4-FFF2-40B4-BE49-F238E27FC236}">
                <a16:creationId xmlns:a16="http://schemas.microsoft.com/office/drawing/2014/main" id="{016A6435-080E-429E-BE69-473D9CC157A6}"/>
              </a:ext>
            </a:extLst>
          </p:cNvPr>
          <p:cNvSpPr txBox="1">
            <a:spLocks/>
          </p:cNvSpPr>
          <p:nvPr/>
        </p:nvSpPr>
        <p:spPr>
          <a:xfrm>
            <a:off x="1137456" y="6175513"/>
            <a:ext cx="10034848" cy="4331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000" b="1">
                <a:solidFill>
                  <a:srgbClr val="00A6CE"/>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33083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FBAF1CA-5B2A-4019-A3C2-723F7C156A7A}"/>
              </a:ext>
            </a:extLst>
          </p:cNvPr>
          <p:cNvSpPr txBox="1">
            <a:spLocks/>
          </p:cNvSpPr>
          <p:nvPr/>
        </p:nvSpPr>
        <p:spPr>
          <a:xfrm>
            <a:off x="1137457" y="1536776"/>
            <a:ext cx="10515600" cy="7100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000" b="1">
                <a:solidFill>
                  <a:srgbClr val="00A6CE"/>
                </a:solidFill>
                <a:latin typeface="Arial"/>
                <a:cs typeface="Arial"/>
              </a:rPr>
              <a:t>Activities on Thursday  </a:t>
            </a:r>
          </a:p>
        </p:txBody>
      </p:sp>
      <p:sp>
        <p:nvSpPr>
          <p:cNvPr id="6" name="Content Placeholder 2">
            <a:extLst>
              <a:ext uri="{FF2B5EF4-FFF2-40B4-BE49-F238E27FC236}">
                <a16:creationId xmlns:a16="http://schemas.microsoft.com/office/drawing/2014/main" id="{65F717F7-265C-4208-A23F-E52E66EA09CE}"/>
              </a:ext>
            </a:extLst>
          </p:cNvPr>
          <p:cNvSpPr txBox="1">
            <a:spLocks/>
          </p:cNvSpPr>
          <p:nvPr/>
        </p:nvSpPr>
        <p:spPr>
          <a:xfrm>
            <a:off x="1137457" y="2327485"/>
            <a:ext cx="9893531" cy="303938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GB" sz="2000">
                <a:solidFill>
                  <a:srgbClr val="031E43"/>
                </a:solidFill>
                <a:latin typeface="Arial"/>
                <a:cs typeface="Arial"/>
              </a:rPr>
              <a:t>Lesson experiences</a:t>
            </a:r>
            <a:endParaRPr lang="en-GB" sz="2000">
              <a:solidFill>
                <a:srgbClr val="031E43"/>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000">
                <a:solidFill>
                  <a:srgbClr val="031E43"/>
                </a:solidFill>
                <a:latin typeface="Arial"/>
                <a:cs typeface="Arial"/>
              </a:rPr>
              <a:t>Clubs Fair</a:t>
            </a:r>
            <a:endParaRPr lang="en-GB" sz="1200">
              <a:solidFill>
                <a:srgbClr val="000000"/>
              </a:solidFill>
              <a:latin typeface="Calibri" panose="020F0502020204030204"/>
              <a:cs typeface="Calibri"/>
            </a:endParaRPr>
          </a:p>
          <a:p>
            <a:pPr marL="342900" indent="-342900" algn="l">
              <a:buFont typeface="Arial" panose="020B0604020202020204" pitchFamily="34" charset="0"/>
              <a:buChar char="•"/>
            </a:pPr>
            <a:endParaRPr lang="en-GB" sz="1200" b="1">
              <a:solidFill>
                <a:srgbClr val="031E43"/>
              </a:solidFill>
              <a:latin typeface="Arial"/>
              <a:cs typeface="Arial"/>
            </a:endParaRPr>
          </a:p>
          <a:p>
            <a:r>
              <a:rPr lang="en-GB" sz="2800">
                <a:solidFill>
                  <a:srgbClr val="00A6CE"/>
                </a:solidFill>
                <a:latin typeface="Arial"/>
                <a:cs typeface="Arial"/>
              </a:rPr>
              <a:t>Ambition: all pupils choose at least one </a:t>
            </a:r>
            <a:endParaRPr lang="en-GB" sz="2800">
              <a:solidFill>
                <a:srgbClr val="00A6CE"/>
              </a:solidFill>
              <a:latin typeface="Calibri" panose="020F0502020204030204"/>
              <a:cs typeface="Calibri"/>
            </a:endParaRPr>
          </a:p>
          <a:p>
            <a:r>
              <a:rPr lang="en-GB" sz="2800">
                <a:solidFill>
                  <a:srgbClr val="00A6CE"/>
                </a:solidFill>
                <a:latin typeface="Arial"/>
                <a:cs typeface="Arial"/>
              </a:rPr>
              <a:t>club they would like to do in the first big term </a:t>
            </a:r>
            <a:endParaRPr lang="en-GB" sz="2800">
              <a:solidFill>
                <a:srgbClr val="00A6CE"/>
              </a:solidFill>
              <a:cs typeface="Calibri"/>
            </a:endParaRPr>
          </a:p>
          <a:p>
            <a:pPr marL="342900" indent="-342900" algn="l">
              <a:buFont typeface="Arial" panose="020B0604020202020204" pitchFamily="34" charset="0"/>
              <a:buChar char="•"/>
            </a:pPr>
            <a:endParaRPr lang="en-GB" sz="2000">
              <a:solidFill>
                <a:srgbClr val="031E43"/>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en-GB" sz="2000">
              <a:solidFill>
                <a:srgbClr val="031E43"/>
              </a:solidFill>
              <a:latin typeface="Arial" panose="020B0604020202020204" pitchFamily="34" charset="0"/>
              <a:cs typeface="Arial" panose="020B0604020202020204" pitchFamily="34" charset="0"/>
            </a:endParaRPr>
          </a:p>
          <a:p>
            <a:pPr marL="800100" lvl="1" indent="-342900" algn="l">
              <a:buFont typeface="Arial" panose="020B0604020202020204" pitchFamily="34" charset="0"/>
              <a:buChar char="•"/>
            </a:pPr>
            <a:endParaRPr lang="en-GB" sz="1600">
              <a:solidFill>
                <a:srgbClr val="031E43"/>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en-GB" sz="2000">
              <a:solidFill>
                <a:srgbClr val="031E43"/>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03201" y="286376"/>
            <a:ext cx="3308762" cy="1006714"/>
          </a:xfrm>
          <a:prstGeom prst="rect">
            <a:avLst/>
          </a:prstGeom>
        </p:spPr>
      </p:pic>
      <p:sp>
        <p:nvSpPr>
          <p:cNvPr id="8" name="Title 1">
            <a:extLst>
              <a:ext uri="{FF2B5EF4-FFF2-40B4-BE49-F238E27FC236}">
                <a16:creationId xmlns:a16="http://schemas.microsoft.com/office/drawing/2014/main" id="{016A6435-080E-429E-BE69-473D9CC157A6}"/>
              </a:ext>
            </a:extLst>
          </p:cNvPr>
          <p:cNvSpPr txBox="1">
            <a:spLocks/>
          </p:cNvSpPr>
          <p:nvPr/>
        </p:nvSpPr>
        <p:spPr>
          <a:xfrm>
            <a:off x="1137456" y="6175513"/>
            <a:ext cx="10034848" cy="4331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000" b="1">
                <a:solidFill>
                  <a:srgbClr val="00A6CE"/>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743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FBAF1CA-5B2A-4019-A3C2-723F7C156A7A}"/>
              </a:ext>
            </a:extLst>
          </p:cNvPr>
          <p:cNvSpPr txBox="1">
            <a:spLocks/>
          </p:cNvSpPr>
          <p:nvPr/>
        </p:nvSpPr>
        <p:spPr>
          <a:xfrm>
            <a:off x="1137457" y="1536776"/>
            <a:ext cx="10515600" cy="7100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000" b="1">
                <a:solidFill>
                  <a:srgbClr val="00A6CE"/>
                </a:solidFill>
                <a:latin typeface="Arial"/>
                <a:cs typeface="Arial"/>
              </a:rPr>
              <a:t>Activities on Friday </a:t>
            </a:r>
          </a:p>
        </p:txBody>
      </p:sp>
      <p:sp>
        <p:nvSpPr>
          <p:cNvPr id="6" name="Content Placeholder 2">
            <a:extLst>
              <a:ext uri="{FF2B5EF4-FFF2-40B4-BE49-F238E27FC236}">
                <a16:creationId xmlns:a16="http://schemas.microsoft.com/office/drawing/2014/main" id="{65F717F7-265C-4208-A23F-E52E66EA09CE}"/>
              </a:ext>
            </a:extLst>
          </p:cNvPr>
          <p:cNvSpPr txBox="1">
            <a:spLocks/>
          </p:cNvSpPr>
          <p:nvPr/>
        </p:nvSpPr>
        <p:spPr>
          <a:xfrm>
            <a:off x="1137457" y="2401017"/>
            <a:ext cx="9893531" cy="395822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GB" sz="2000">
                <a:solidFill>
                  <a:srgbClr val="031E43"/>
                </a:solidFill>
                <a:latin typeface="Arial"/>
                <a:cs typeface="Arial"/>
              </a:rPr>
              <a:t>Musical experience</a:t>
            </a:r>
            <a:endParaRPr lang="en-US"/>
          </a:p>
          <a:p>
            <a:pPr marL="342900" indent="-342900" algn="l">
              <a:buFont typeface="Arial" panose="020B0604020202020204" pitchFamily="34" charset="0"/>
              <a:buChar char="•"/>
            </a:pPr>
            <a:r>
              <a:rPr lang="en-GB" sz="2000">
                <a:solidFill>
                  <a:srgbClr val="031E43"/>
                </a:solidFill>
                <a:latin typeface="Arial"/>
                <a:cs typeface="Arial"/>
              </a:rPr>
              <a:t>Starting a new legacy</a:t>
            </a:r>
          </a:p>
          <a:p>
            <a:pPr marL="342900" indent="-342900" algn="l">
              <a:buFont typeface="Arial" panose="020B0604020202020204" pitchFamily="34" charset="0"/>
              <a:buChar char="•"/>
            </a:pPr>
            <a:r>
              <a:rPr lang="en-GB" sz="2000">
                <a:solidFill>
                  <a:srgbClr val="031E43"/>
                </a:solidFill>
                <a:latin typeface="Arial"/>
                <a:cs typeface="Arial"/>
              </a:rPr>
              <a:t>House songs and 'the class of 2028' year group song</a:t>
            </a:r>
            <a:endParaRPr lang="en-GB" sz="2000">
              <a:solidFill>
                <a:srgbClr val="031E43"/>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000">
                <a:solidFill>
                  <a:srgbClr val="031E43"/>
                </a:solidFill>
                <a:latin typeface="Arial"/>
                <a:cs typeface="Arial"/>
              </a:rPr>
              <a:t>Welcome parents to come and listen to our 'concert in a day' </a:t>
            </a:r>
            <a:endParaRPr lang="en-GB" sz="2000">
              <a:solidFill>
                <a:srgbClr val="031E43"/>
              </a:solidFill>
              <a:latin typeface="Arial" panose="020B0604020202020204" pitchFamily="34" charset="0"/>
              <a:cs typeface="Arial" panose="020B0604020202020204" pitchFamily="34" charset="0"/>
            </a:endParaRPr>
          </a:p>
          <a:p>
            <a:pPr marL="1085850" lvl="1" indent="-285750" algn="l">
              <a:buChar char="•"/>
            </a:pPr>
            <a:r>
              <a:rPr lang="en-GB" sz="1600">
                <a:solidFill>
                  <a:srgbClr val="031E43"/>
                </a:solidFill>
                <a:latin typeface="Arial"/>
                <a:cs typeface="Arial"/>
              </a:rPr>
              <a:t>On the field</a:t>
            </a:r>
          </a:p>
          <a:p>
            <a:pPr marL="1085850" lvl="1" indent="-285750" algn="l">
              <a:buChar char="•"/>
            </a:pPr>
            <a:r>
              <a:rPr lang="en-GB" sz="1600">
                <a:solidFill>
                  <a:srgbClr val="031E43"/>
                </a:solidFill>
                <a:latin typeface="Arial"/>
                <a:cs typeface="Arial"/>
              </a:rPr>
              <a:t>Bring a picnic blanket!</a:t>
            </a:r>
            <a:endParaRPr lang="en-GB" sz="1600">
              <a:solidFill>
                <a:srgbClr val="031E43"/>
              </a:solidFill>
              <a:latin typeface="Arial" panose="020B0604020202020204" pitchFamily="34" charset="0"/>
              <a:cs typeface="Arial" panose="020B0604020202020204" pitchFamily="34" charset="0"/>
            </a:endParaRPr>
          </a:p>
          <a:p>
            <a:pPr marL="1085850" lvl="1" indent="-285750" algn="l">
              <a:buChar char="•"/>
            </a:pPr>
            <a:r>
              <a:rPr lang="en-GB" sz="1600">
                <a:solidFill>
                  <a:srgbClr val="031E43"/>
                </a:solidFill>
                <a:latin typeface="Arial"/>
                <a:cs typeface="Arial"/>
              </a:rPr>
              <a:t>1.45pm on Friday 7th July</a:t>
            </a:r>
            <a:endParaRPr lang="en-GB" sz="1600">
              <a:solidFill>
                <a:srgbClr val="031E43"/>
              </a:solidFill>
              <a:latin typeface="Arial" panose="020B0604020202020204" pitchFamily="34" charset="0"/>
              <a:cs typeface="Arial" panose="020B0604020202020204" pitchFamily="34" charset="0"/>
            </a:endParaRPr>
          </a:p>
          <a:p>
            <a:pPr marL="1085850" lvl="1" indent="-285750" algn="l">
              <a:buChar char="•"/>
            </a:pPr>
            <a:r>
              <a:rPr lang="en-GB" sz="1600">
                <a:solidFill>
                  <a:srgbClr val="031E43"/>
                </a:solidFill>
                <a:latin typeface="Arial"/>
                <a:cs typeface="Arial"/>
              </a:rPr>
              <a:t>Entry via car park gates</a:t>
            </a:r>
          </a:p>
          <a:p>
            <a:pPr marL="1085850" lvl="1" indent="-285750" algn="l">
              <a:buChar char="•"/>
            </a:pPr>
            <a:r>
              <a:rPr lang="en-GB" sz="1600">
                <a:solidFill>
                  <a:srgbClr val="031E43"/>
                </a:solidFill>
                <a:latin typeface="Arial"/>
                <a:cs typeface="Arial"/>
              </a:rPr>
              <a:t>Finish at 2:45pm</a:t>
            </a:r>
            <a:endParaRPr lang="en-GB" sz="1600">
              <a:solidFill>
                <a:srgbClr val="031E43"/>
              </a:solidFill>
              <a:latin typeface="Arial" panose="020B0604020202020204" pitchFamily="34" charset="0"/>
              <a:cs typeface="Arial" panose="020B0604020202020204" pitchFamily="34" charset="0"/>
            </a:endParaRPr>
          </a:p>
          <a:p>
            <a:pPr marL="800100" lvl="1" algn="l"/>
            <a:endParaRPr lang="en-GB" sz="1600">
              <a:solidFill>
                <a:srgbClr val="031E43"/>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en-GB" sz="2000">
              <a:solidFill>
                <a:srgbClr val="031E43"/>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en-GB" sz="2000">
              <a:solidFill>
                <a:srgbClr val="031E43"/>
              </a:solidFill>
              <a:latin typeface="Arial" panose="020B0604020202020204" pitchFamily="34" charset="0"/>
              <a:cs typeface="Arial" panose="020B0604020202020204" pitchFamily="34" charset="0"/>
            </a:endParaRPr>
          </a:p>
          <a:p>
            <a:pPr marL="800100" lvl="1" indent="-342900" algn="l">
              <a:buFont typeface="Arial" panose="020B0604020202020204" pitchFamily="34" charset="0"/>
              <a:buChar char="•"/>
            </a:pPr>
            <a:endParaRPr lang="en-GB" sz="1600">
              <a:solidFill>
                <a:srgbClr val="031E43"/>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en-GB" sz="2000">
              <a:solidFill>
                <a:srgbClr val="031E43"/>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03201" y="286376"/>
            <a:ext cx="3308762" cy="1006714"/>
          </a:xfrm>
          <a:prstGeom prst="rect">
            <a:avLst/>
          </a:prstGeom>
        </p:spPr>
      </p:pic>
      <p:sp>
        <p:nvSpPr>
          <p:cNvPr id="8" name="Title 1">
            <a:extLst>
              <a:ext uri="{FF2B5EF4-FFF2-40B4-BE49-F238E27FC236}">
                <a16:creationId xmlns:a16="http://schemas.microsoft.com/office/drawing/2014/main" id="{016A6435-080E-429E-BE69-473D9CC157A6}"/>
              </a:ext>
            </a:extLst>
          </p:cNvPr>
          <p:cNvSpPr txBox="1">
            <a:spLocks/>
          </p:cNvSpPr>
          <p:nvPr/>
        </p:nvSpPr>
        <p:spPr>
          <a:xfrm>
            <a:off x="1137456" y="6175513"/>
            <a:ext cx="10034848" cy="4331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000" b="1">
                <a:solidFill>
                  <a:srgbClr val="00A6CE"/>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638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31E43"/>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302C449-FD2F-4ADB-B25C-CCB88D6CB7C8}"/>
              </a:ext>
            </a:extLst>
          </p:cNvPr>
          <p:cNvSpPr txBox="1">
            <a:spLocks/>
          </p:cNvSpPr>
          <p:nvPr/>
        </p:nvSpPr>
        <p:spPr>
          <a:xfrm>
            <a:off x="1282890" y="2569197"/>
            <a:ext cx="10561241" cy="6693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1800"/>
              </a:spcAft>
            </a:pPr>
            <a:r>
              <a:rPr lang="en-GB" sz="4000" b="1">
                <a:solidFill>
                  <a:srgbClr val="00A6CE"/>
                </a:solidFill>
                <a:latin typeface="Arial"/>
                <a:cs typeface="Arial"/>
              </a:rPr>
              <a:t>Our School Day – KS3 version</a:t>
            </a:r>
            <a:endParaRPr lang="en-GB" sz="4000">
              <a:solidFill>
                <a:srgbClr val="00A6CE"/>
              </a:solidFill>
              <a:latin typeface="Arial" panose="020B0604020202020204" pitchFamily="34" charset="0"/>
              <a:cs typeface="Arial" panose="020B0604020202020204" pitchFamily="34" charset="0"/>
            </a:endParaRPr>
          </a:p>
        </p:txBody>
      </p:sp>
      <p:sp>
        <p:nvSpPr>
          <p:cNvPr id="9" name="Freeform: Shape 8">
            <a:extLst>
              <a:ext uri="{FF2B5EF4-FFF2-40B4-BE49-F238E27FC236}">
                <a16:creationId xmlns:a16="http://schemas.microsoft.com/office/drawing/2014/main" id="{0025EBAF-6B7A-4C4E-8FC5-34DBC6792B26}"/>
              </a:ext>
            </a:extLst>
          </p:cNvPr>
          <p:cNvSpPr>
            <a:spLocks/>
          </p:cNvSpPr>
          <p:nvPr/>
        </p:nvSpPr>
        <p:spPr bwMode="auto">
          <a:xfrm>
            <a:off x="9441815" y="4834668"/>
            <a:ext cx="2750185" cy="1246505"/>
          </a:xfrm>
          <a:custGeom>
            <a:avLst/>
            <a:gdLst>
              <a:gd name="T0" fmla="+- 0 11905 7575"/>
              <a:gd name="T1" fmla="*/ T0 w 4331"/>
              <a:gd name="T2" fmla="+- 0 14229 12682"/>
              <a:gd name="T3" fmla="*/ 14229 h 1963"/>
              <a:gd name="T4" fmla="+- 0 11577 7575"/>
              <a:gd name="T5" fmla="*/ T4 w 4331"/>
              <a:gd name="T6" fmla="+- 0 13885 12682"/>
              <a:gd name="T7" fmla="*/ 13885 h 1963"/>
              <a:gd name="T8" fmla="+- 0 11272 7575"/>
              <a:gd name="T9" fmla="*/ T8 w 4331"/>
              <a:gd name="T10" fmla="+- 0 13566 12682"/>
              <a:gd name="T11" fmla="*/ 13566 h 1963"/>
              <a:gd name="T12" fmla="+- 0 10548 7575"/>
              <a:gd name="T13" fmla="*/ T12 w 4331"/>
              <a:gd name="T14" fmla="+- 0 14325 12682"/>
              <a:gd name="T15" fmla="*/ 14325 h 1963"/>
              <a:gd name="T16" fmla="+- 0 10129 7575"/>
              <a:gd name="T17" fmla="*/ T16 w 4331"/>
              <a:gd name="T18" fmla="+- 0 13885 12682"/>
              <a:gd name="T19" fmla="*/ 13885 h 1963"/>
              <a:gd name="T20" fmla="+- 0 9824 7575"/>
              <a:gd name="T21" fmla="*/ T20 w 4331"/>
              <a:gd name="T22" fmla="+- 0 13566 12682"/>
              <a:gd name="T23" fmla="*/ 13566 h 1963"/>
              <a:gd name="T24" fmla="+- 0 9100 7575"/>
              <a:gd name="T25" fmla="*/ T24 w 4331"/>
              <a:gd name="T26" fmla="+- 0 14325 12682"/>
              <a:gd name="T27" fmla="*/ 14325 h 1963"/>
              <a:gd name="T28" fmla="+- 0 8680 7575"/>
              <a:gd name="T29" fmla="*/ T28 w 4331"/>
              <a:gd name="T30" fmla="+- 0 13885 12682"/>
              <a:gd name="T31" fmla="*/ 13885 h 1963"/>
              <a:gd name="T32" fmla="+- 0 8376 7575"/>
              <a:gd name="T33" fmla="*/ T32 w 4331"/>
              <a:gd name="T34" fmla="+- 0 13566 12682"/>
              <a:gd name="T35" fmla="*/ 13566 h 1963"/>
              <a:gd name="T36" fmla="+- 0 7575 7575"/>
              <a:gd name="T37" fmla="*/ T36 w 4331"/>
              <a:gd name="T38" fmla="+- 0 14404 12682"/>
              <a:gd name="T39" fmla="*/ 14404 h 1963"/>
              <a:gd name="T40" fmla="+- 0 7727 7575"/>
              <a:gd name="T41" fmla="*/ T40 w 4331"/>
              <a:gd name="T42" fmla="+- 0 14564 12682"/>
              <a:gd name="T43" fmla="*/ 14564 h 1963"/>
              <a:gd name="T44" fmla="+- 0 8376 7575"/>
              <a:gd name="T45" fmla="*/ T44 w 4331"/>
              <a:gd name="T46" fmla="+- 0 13885 12682"/>
              <a:gd name="T47" fmla="*/ 13885 h 1963"/>
              <a:gd name="T48" fmla="+- 0 9100 7575"/>
              <a:gd name="T49" fmla="*/ T48 w 4331"/>
              <a:gd name="T50" fmla="+- 0 14644 12682"/>
              <a:gd name="T51" fmla="*/ 14644 h 1963"/>
              <a:gd name="T52" fmla="+- 0 9405 7575"/>
              <a:gd name="T53" fmla="*/ T52 w 4331"/>
              <a:gd name="T54" fmla="+- 0 14325 12682"/>
              <a:gd name="T55" fmla="*/ 14325 h 1963"/>
              <a:gd name="T56" fmla="+- 0 9824 7575"/>
              <a:gd name="T57" fmla="*/ T56 w 4331"/>
              <a:gd name="T58" fmla="+- 0 13885 12682"/>
              <a:gd name="T59" fmla="*/ 13885 h 1963"/>
              <a:gd name="T60" fmla="+- 0 10548 7575"/>
              <a:gd name="T61" fmla="*/ T60 w 4331"/>
              <a:gd name="T62" fmla="+- 0 14644 12682"/>
              <a:gd name="T63" fmla="*/ 14644 h 1963"/>
              <a:gd name="T64" fmla="+- 0 10853 7575"/>
              <a:gd name="T65" fmla="*/ T64 w 4331"/>
              <a:gd name="T66" fmla="+- 0 14325 12682"/>
              <a:gd name="T67" fmla="*/ 14325 h 1963"/>
              <a:gd name="T68" fmla="+- 0 11272 7575"/>
              <a:gd name="T69" fmla="*/ T68 w 4331"/>
              <a:gd name="T70" fmla="+- 0 13885 12682"/>
              <a:gd name="T71" fmla="*/ 13885 h 1963"/>
              <a:gd name="T72" fmla="+- 0 11905 7575"/>
              <a:gd name="T73" fmla="*/ T72 w 4331"/>
              <a:gd name="T74" fmla="+- 0 14549 12682"/>
              <a:gd name="T75" fmla="*/ 14549 h 1963"/>
              <a:gd name="T76" fmla="+- 0 11905 7575"/>
              <a:gd name="T77" fmla="*/ T76 w 4331"/>
              <a:gd name="T78" fmla="+- 0 14229 12682"/>
              <a:gd name="T79" fmla="*/ 14229 h 1963"/>
              <a:gd name="T80" fmla="+- 0 11905 7575"/>
              <a:gd name="T81" fmla="*/ T80 w 4331"/>
              <a:gd name="T82" fmla="+- 0 13345 12682"/>
              <a:gd name="T83" fmla="*/ 13345 h 1963"/>
              <a:gd name="T84" fmla="+- 0 11577 7575"/>
              <a:gd name="T85" fmla="*/ T84 w 4331"/>
              <a:gd name="T86" fmla="+- 0 13001 12682"/>
              <a:gd name="T87" fmla="*/ 13001 h 1963"/>
              <a:gd name="T88" fmla="+- 0 11272 7575"/>
              <a:gd name="T89" fmla="*/ T88 w 4331"/>
              <a:gd name="T90" fmla="+- 0 12682 12682"/>
              <a:gd name="T91" fmla="*/ 12682 h 1963"/>
              <a:gd name="T92" fmla="+- 0 10548 7575"/>
              <a:gd name="T93" fmla="*/ T92 w 4331"/>
              <a:gd name="T94" fmla="+- 0 13441 12682"/>
              <a:gd name="T95" fmla="*/ 13441 h 1963"/>
              <a:gd name="T96" fmla="+- 0 10129 7575"/>
              <a:gd name="T97" fmla="*/ T96 w 4331"/>
              <a:gd name="T98" fmla="+- 0 13001 12682"/>
              <a:gd name="T99" fmla="*/ 13001 h 1963"/>
              <a:gd name="T100" fmla="+- 0 9824 7575"/>
              <a:gd name="T101" fmla="*/ T100 w 4331"/>
              <a:gd name="T102" fmla="+- 0 12682 12682"/>
              <a:gd name="T103" fmla="*/ 12682 h 1963"/>
              <a:gd name="T104" fmla="+- 0 9100 7575"/>
              <a:gd name="T105" fmla="*/ T104 w 4331"/>
              <a:gd name="T106" fmla="+- 0 13441 12682"/>
              <a:gd name="T107" fmla="*/ 13441 h 1963"/>
              <a:gd name="T108" fmla="+- 0 8680 7575"/>
              <a:gd name="T109" fmla="*/ T108 w 4331"/>
              <a:gd name="T110" fmla="+- 0 13001 12682"/>
              <a:gd name="T111" fmla="*/ 13001 h 1963"/>
              <a:gd name="T112" fmla="+- 0 8376 7575"/>
              <a:gd name="T113" fmla="*/ T112 w 4331"/>
              <a:gd name="T114" fmla="+- 0 12682 12682"/>
              <a:gd name="T115" fmla="*/ 12682 h 1963"/>
              <a:gd name="T116" fmla="+- 0 7575 7575"/>
              <a:gd name="T117" fmla="*/ T116 w 4331"/>
              <a:gd name="T118" fmla="+- 0 13521 12682"/>
              <a:gd name="T119" fmla="*/ 13521 h 1963"/>
              <a:gd name="T120" fmla="+- 0 7727 7575"/>
              <a:gd name="T121" fmla="*/ T120 w 4331"/>
              <a:gd name="T122" fmla="+- 0 13680 12682"/>
              <a:gd name="T123" fmla="*/ 13680 h 1963"/>
              <a:gd name="T124" fmla="+- 0 8376 7575"/>
              <a:gd name="T125" fmla="*/ T124 w 4331"/>
              <a:gd name="T126" fmla="+- 0 13001 12682"/>
              <a:gd name="T127" fmla="*/ 13001 h 1963"/>
              <a:gd name="T128" fmla="+- 0 9100 7575"/>
              <a:gd name="T129" fmla="*/ T128 w 4331"/>
              <a:gd name="T130" fmla="+- 0 13760 12682"/>
              <a:gd name="T131" fmla="*/ 13760 h 1963"/>
              <a:gd name="T132" fmla="+- 0 9405 7575"/>
              <a:gd name="T133" fmla="*/ T132 w 4331"/>
              <a:gd name="T134" fmla="+- 0 13441 12682"/>
              <a:gd name="T135" fmla="*/ 13441 h 1963"/>
              <a:gd name="T136" fmla="+- 0 9824 7575"/>
              <a:gd name="T137" fmla="*/ T136 w 4331"/>
              <a:gd name="T138" fmla="+- 0 13001 12682"/>
              <a:gd name="T139" fmla="*/ 13001 h 1963"/>
              <a:gd name="T140" fmla="+- 0 10548 7575"/>
              <a:gd name="T141" fmla="*/ T140 w 4331"/>
              <a:gd name="T142" fmla="+- 0 13760 12682"/>
              <a:gd name="T143" fmla="*/ 13760 h 1963"/>
              <a:gd name="T144" fmla="+- 0 10853 7575"/>
              <a:gd name="T145" fmla="*/ T144 w 4331"/>
              <a:gd name="T146" fmla="+- 0 13441 12682"/>
              <a:gd name="T147" fmla="*/ 13441 h 1963"/>
              <a:gd name="T148" fmla="+- 0 11272 7575"/>
              <a:gd name="T149" fmla="*/ T148 w 4331"/>
              <a:gd name="T150" fmla="+- 0 13001 12682"/>
              <a:gd name="T151" fmla="*/ 13001 h 1963"/>
              <a:gd name="T152" fmla="+- 0 11905 7575"/>
              <a:gd name="T153" fmla="*/ T152 w 4331"/>
              <a:gd name="T154" fmla="+- 0 13665 12682"/>
              <a:gd name="T155" fmla="*/ 13665 h 1963"/>
              <a:gd name="T156" fmla="+- 0 11905 7575"/>
              <a:gd name="T157" fmla="*/ T156 w 4331"/>
              <a:gd name="T158" fmla="+- 0 13345 12682"/>
              <a:gd name="T159" fmla="*/ 13345 h 19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4331" h="1963">
                <a:moveTo>
                  <a:pt x="4330" y="1547"/>
                </a:moveTo>
                <a:lnTo>
                  <a:pt x="4002" y="1203"/>
                </a:lnTo>
                <a:lnTo>
                  <a:pt x="3697" y="884"/>
                </a:lnTo>
                <a:lnTo>
                  <a:pt x="2973" y="1643"/>
                </a:lnTo>
                <a:lnTo>
                  <a:pt x="2554" y="1203"/>
                </a:lnTo>
                <a:lnTo>
                  <a:pt x="2249" y="884"/>
                </a:lnTo>
                <a:lnTo>
                  <a:pt x="1525" y="1643"/>
                </a:lnTo>
                <a:lnTo>
                  <a:pt x="1105" y="1203"/>
                </a:lnTo>
                <a:lnTo>
                  <a:pt x="801" y="884"/>
                </a:lnTo>
                <a:lnTo>
                  <a:pt x="0" y="1722"/>
                </a:lnTo>
                <a:lnTo>
                  <a:pt x="152" y="1882"/>
                </a:lnTo>
                <a:lnTo>
                  <a:pt x="801" y="1203"/>
                </a:lnTo>
                <a:lnTo>
                  <a:pt x="1525" y="1962"/>
                </a:lnTo>
                <a:lnTo>
                  <a:pt x="1830" y="1643"/>
                </a:lnTo>
                <a:lnTo>
                  <a:pt x="2249" y="1203"/>
                </a:lnTo>
                <a:lnTo>
                  <a:pt x="2973" y="1962"/>
                </a:lnTo>
                <a:lnTo>
                  <a:pt x="3278" y="1643"/>
                </a:lnTo>
                <a:lnTo>
                  <a:pt x="3697" y="1203"/>
                </a:lnTo>
                <a:lnTo>
                  <a:pt x="4330" y="1867"/>
                </a:lnTo>
                <a:lnTo>
                  <a:pt x="4330" y="1547"/>
                </a:lnTo>
                <a:moveTo>
                  <a:pt x="4330" y="663"/>
                </a:moveTo>
                <a:lnTo>
                  <a:pt x="4002" y="319"/>
                </a:lnTo>
                <a:lnTo>
                  <a:pt x="3697" y="0"/>
                </a:lnTo>
                <a:lnTo>
                  <a:pt x="2973" y="759"/>
                </a:lnTo>
                <a:lnTo>
                  <a:pt x="2554" y="319"/>
                </a:lnTo>
                <a:lnTo>
                  <a:pt x="2249" y="0"/>
                </a:lnTo>
                <a:lnTo>
                  <a:pt x="1525" y="759"/>
                </a:lnTo>
                <a:lnTo>
                  <a:pt x="1105" y="319"/>
                </a:lnTo>
                <a:lnTo>
                  <a:pt x="801" y="0"/>
                </a:lnTo>
                <a:lnTo>
                  <a:pt x="0" y="839"/>
                </a:lnTo>
                <a:lnTo>
                  <a:pt x="152" y="998"/>
                </a:lnTo>
                <a:lnTo>
                  <a:pt x="801" y="319"/>
                </a:lnTo>
                <a:lnTo>
                  <a:pt x="1525" y="1078"/>
                </a:lnTo>
                <a:lnTo>
                  <a:pt x="1830" y="759"/>
                </a:lnTo>
                <a:lnTo>
                  <a:pt x="2249" y="319"/>
                </a:lnTo>
                <a:lnTo>
                  <a:pt x="2973" y="1078"/>
                </a:lnTo>
                <a:lnTo>
                  <a:pt x="3278" y="759"/>
                </a:lnTo>
                <a:lnTo>
                  <a:pt x="3697" y="319"/>
                </a:lnTo>
                <a:lnTo>
                  <a:pt x="4330" y="983"/>
                </a:lnTo>
                <a:lnTo>
                  <a:pt x="4330" y="663"/>
                </a:lnTo>
              </a:path>
            </a:pathLst>
          </a:custGeom>
          <a:solidFill>
            <a:srgbClr val="CDDB00"/>
          </a:solidFill>
          <a:ln>
            <a:noFill/>
          </a:ln>
        </p:spPr>
        <p:txBody>
          <a:bodyPr rot="0" vert="horz" wrap="square" lIns="91440" tIns="45720" rIns="91440" bIns="45720" anchor="t" anchorCtr="0" upright="1">
            <a:noAutofit/>
          </a:bodyPr>
          <a:lstStyle/>
          <a:p>
            <a:endParaRPr lang="en-GB"/>
          </a:p>
        </p:txBody>
      </p:sp>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53077" y="286376"/>
            <a:ext cx="3308762" cy="1012352"/>
          </a:xfrm>
          <a:prstGeom prst="rect">
            <a:avLst/>
          </a:prstGeom>
        </p:spPr>
      </p:pic>
    </p:spTree>
    <p:extLst>
      <p:ext uri="{BB962C8B-B14F-4D97-AF65-F5344CB8AC3E}">
        <p14:creationId xmlns:p14="http://schemas.microsoft.com/office/powerpoint/2010/main" val="2475571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31E43"/>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302C449-FD2F-4ADB-B25C-CCB88D6CB7C8}"/>
              </a:ext>
            </a:extLst>
          </p:cNvPr>
          <p:cNvSpPr txBox="1">
            <a:spLocks/>
          </p:cNvSpPr>
          <p:nvPr/>
        </p:nvSpPr>
        <p:spPr>
          <a:xfrm>
            <a:off x="1120713" y="1890361"/>
            <a:ext cx="10515600" cy="228283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1800"/>
              </a:spcAft>
            </a:pPr>
            <a:endParaRPr lang="en-GB" sz="5700" b="1">
              <a:solidFill>
                <a:srgbClr val="00A6CE"/>
              </a:solidFill>
              <a:latin typeface="Arial" panose="020B0604020202020204" pitchFamily="34" charset="0"/>
              <a:cs typeface="Arial" panose="020B0604020202020204" pitchFamily="34" charset="0"/>
            </a:endParaRPr>
          </a:p>
          <a:p>
            <a:pPr algn="l">
              <a:spcAft>
                <a:spcPts val="1800"/>
              </a:spcAft>
            </a:pPr>
            <a:r>
              <a:rPr lang="en-GB" sz="4800" b="1" dirty="0">
                <a:solidFill>
                  <a:schemeClr val="bg1"/>
                </a:solidFill>
                <a:latin typeface="Arial"/>
                <a:cs typeface="Arial"/>
              </a:rPr>
              <a:t>Mr Jefferies, Headteacher</a:t>
            </a:r>
          </a:p>
          <a:p>
            <a:pPr algn="l">
              <a:spcAft>
                <a:spcPts val="1800"/>
              </a:spcAft>
            </a:pPr>
            <a:endParaRPr lang="en-GB" sz="3200" b="1">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53077" y="286376"/>
            <a:ext cx="3308762" cy="1012352"/>
          </a:xfrm>
          <a:prstGeom prst="rect">
            <a:avLst/>
          </a:prstGeom>
        </p:spPr>
      </p:pic>
    </p:spTree>
    <p:extLst>
      <p:ext uri="{BB962C8B-B14F-4D97-AF65-F5344CB8AC3E}">
        <p14:creationId xmlns:p14="http://schemas.microsoft.com/office/powerpoint/2010/main" val="288915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03201" y="286376"/>
            <a:ext cx="3308762" cy="1006714"/>
          </a:xfrm>
          <a:prstGeom prst="rect">
            <a:avLst/>
          </a:prstGeom>
        </p:spPr>
      </p:pic>
      <p:pic>
        <p:nvPicPr>
          <p:cNvPr id="5" name="Picture 5">
            <a:extLst>
              <a:ext uri="{FF2B5EF4-FFF2-40B4-BE49-F238E27FC236}">
                <a16:creationId xmlns:a16="http://schemas.microsoft.com/office/drawing/2014/main" id="{C2CE9F0A-2AF1-EE73-C3DD-C3BCB4D3330C}"/>
              </a:ext>
            </a:extLst>
          </p:cNvPr>
          <p:cNvPicPr>
            <a:picLocks noChangeAspect="1"/>
          </p:cNvPicPr>
          <p:nvPr/>
        </p:nvPicPr>
        <p:blipFill rotWithShape="1">
          <a:blip r:embed="rId3"/>
          <a:srcRect r="216" b="8511"/>
          <a:stretch/>
        </p:blipFill>
        <p:spPr>
          <a:xfrm>
            <a:off x="4238483" y="219741"/>
            <a:ext cx="4555061" cy="6360624"/>
          </a:xfrm>
          <a:prstGeom prst="rect">
            <a:avLst/>
          </a:prstGeom>
        </p:spPr>
      </p:pic>
    </p:spTree>
    <p:extLst>
      <p:ext uri="{BB962C8B-B14F-4D97-AF65-F5344CB8AC3E}">
        <p14:creationId xmlns:p14="http://schemas.microsoft.com/office/powerpoint/2010/main" val="79482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31E43"/>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302C449-FD2F-4ADB-B25C-CCB88D6CB7C8}"/>
              </a:ext>
            </a:extLst>
          </p:cNvPr>
          <p:cNvSpPr txBox="1">
            <a:spLocks/>
          </p:cNvSpPr>
          <p:nvPr/>
        </p:nvSpPr>
        <p:spPr>
          <a:xfrm>
            <a:off x="974461" y="1878442"/>
            <a:ext cx="10561241" cy="481501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1800"/>
              </a:spcAft>
            </a:pPr>
            <a:endParaRPr lang="en-GB" sz="2400" b="1">
              <a:solidFill>
                <a:schemeClr val="bg1"/>
              </a:solidFill>
              <a:latin typeface="Arial"/>
              <a:cs typeface="Arial"/>
            </a:endParaRPr>
          </a:p>
          <a:p>
            <a:pPr algn="l">
              <a:spcAft>
                <a:spcPts val="1800"/>
              </a:spcAft>
            </a:pPr>
            <a:endParaRPr lang="en-GB" sz="2400" b="1">
              <a:solidFill>
                <a:schemeClr val="bg1"/>
              </a:solidFill>
              <a:latin typeface="Arial"/>
              <a:cs typeface="Arial"/>
            </a:endParaRPr>
          </a:p>
          <a:p>
            <a:pPr algn="l">
              <a:spcAft>
                <a:spcPts val="1800"/>
              </a:spcAft>
            </a:pPr>
            <a:endParaRPr lang="en-GB" sz="2400" b="1">
              <a:solidFill>
                <a:schemeClr val="bg1"/>
              </a:solidFill>
              <a:latin typeface="Arial"/>
              <a:cs typeface="Arial"/>
            </a:endParaRPr>
          </a:p>
          <a:p>
            <a:pPr algn="l">
              <a:spcAft>
                <a:spcPts val="1800"/>
              </a:spcAft>
            </a:pPr>
            <a:r>
              <a:rPr lang="en-GB" sz="2400" b="1">
                <a:solidFill>
                  <a:schemeClr val="bg1"/>
                </a:solidFill>
                <a:latin typeface="Arial"/>
                <a:cs typeface="Arial"/>
              </a:rPr>
              <a:t>Coffee Mornings</a:t>
            </a:r>
            <a:endParaRPr lang="en-GB">
              <a:solidFill>
                <a:schemeClr val="bg1"/>
              </a:solidFill>
              <a:ea typeface="Calibri Light"/>
              <a:cs typeface="Calibri Light"/>
            </a:endParaRPr>
          </a:p>
          <a:p>
            <a:pPr algn="l">
              <a:spcAft>
                <a:spcPts val="1800"/>
              </a:spcAft>
            </a:pPr>
            <a:endParaRPr lang="en-GB" sz="1050" b="1">
              <a:solidFill>
                <a:schemeClr val="bg1"/>
              </a:solidFill>
              <a:latin typeface="Arial"/>
              <a:cs typeface="Arial"/>
            </a:endParaRPr>
          </a:p>
          <a:p>
            <a:pPr algn="l">
              <a:spcAft>
                <a:spcPts val="1800"/>
              </a:spcAft>
            </a:pPr>
            <a:r>
              <a:rPr lang="en-GB" sz="2400" b="1">
                <a:solidFill>
                  <a:schemeClr val="bg1"/>
                </a:solidFill>
                <a:latin typeface="Arial"/>
                <a:cs typeface="Arial"/>
              </a:rPr>
              <a:t>Thursday 29th June 10.15 - 11.30am </a:t>
            </a:r>
            <a:endParaRPr lang="en-GB">
              <a:solidFill>
                <a:schemeClr val="bg1"/>
              </a:solidFill>
            </a:endParaRPr>
          </a:p>
          <a:p>
            <a:pPr algn="l">
              <a:spcAft>
                <a:spcPts val="1800"/>
              </a:spcAft>
            </a:pPr>
            <a:r>
              <a:rPr lang="en-GB" sz="1800" b="1">
                <a:solidFill>
                  <a:schemeClr val="bg1"/>
                </a:solidFill>
                <a:latin typeface="Arial"/>
                <a:cs typeface="Arial"/>
              </a:rPr>
              <a:t>(Attenborough, Frank, Hawking)2</a:t>
            </a:r>
            <a:endParaRPr lang="en-GB">
              <a:solidFill>
                <a:schemeClr val="bg1"/>
              </a:solidFill>
            </a:endParaRPr>
          </a:p>
          <a:p>
            <a:pPr algn="l">
              <a:spcAft>
                <a:spcPts val="1800"/>
              </a:spcAft>
            </a:pPr>
            <a:endParaRPr lang="en-GB" sz="1800" b="1">
              <a:solidFill>
                <a:schemeClr val="bg1"/>
              </a:solidFill>
              <a:latin typeface="Arial"/>
              <a:cs typeface="Arial"/>
            </a:endParaRPr>
          </a:p>
          <a:p>
            <a:pPr algn="l">
              <a:spcAft>
                <a:spcPts val="1800"/>
              </a:spcAft>
            </a:pPr>
            <a:r>
              <a:rPr lang="en-GB" sz="2400" b="1">
                <a:solidFill>
                  <a:schemeClr val="bg1"/>
                </a:solidFill>
                <a:latin typeface="Arial"/>
                <a:cs typeface="Arial"/>
              </a:rPr>
              <a:t>Friday 30th June 10.15 – 11.30am</a:t>
            </a:r>
            <a:endParaRPr lang="en-GB">
              <a:solidFill>
                <a:schemeClr val="bg1"/>
              </a:solidFill>
            </a:endParaRPr>
          </a:p>
          <a:p>
            <a:pPr algn="l">
              <a:spcAft>
                <a:spcPts val="1800"/>
              </a:spcAft>
            </a:pPr>
            <a:r>
              <a:rPr lang="en-GB" sz="1800" b="1">
                <a:solidFill>
                  <a:schemeClr val="bg1"/>
                </a:solidFill>
                <a:latin typeface="Arial"/>
                <a:cs typeface="Arial"/>
              </a:rPr>
              <a:t>(Owens, Parks, Rowling)</a:t>
            </a:r>
            <a:endParaRPr lang="en-GB" sz="1800">
              <a:solidFill>
                <a:schemeClr val="bg1"/>
              </a:solidFill>
            </a:endParaRPr>
          </a:p>
          <a:p>
            <a:pPr algn="l">
              <a:spcAft>
                <a:spcPts val="1800"/>
              </a:spcAft>
            </a:pPr>
            <a:endParaRPr lang="en-GB" sz="1800" b="1">
              <a:solidFill>
                <a:schemeClr val="bg1"/>
              </a:solidFill>
              <a:latin typeface="Arial"/>
              <a:cs typeface="Arial"/>
            </a:endParaRPr>
          </a:p>
          <a:p>
            <a:pPr algn="l">
              <a:spcAft>
                <a:spcPts val="1800"/>
              </a:spcAft>
            </a:pPr>
            <a:r>
              <a:rPr lang="en-GB" sz="1800">
                <a:solidFill>
                  <a:schemeClr val="bg1"/>
                </a:solidFill>
                <a:latin typeface="Arial"/>
                <a:cs typeface="Arial"/>
              </a:rPr>
              <a:t>Email: </a:t>
            </a:r>
            <a:r>
              <a:rPr lang="en-GB" sz="1800">
                <a:solidFill>
                  <a:schemeClr val="bg1"/>
                </a:solidFill>
                <a:latin typeface="Arial"/>
                <a:cs typeface="Arial"/>
                <a:hlinkClick r:id="rId2">
                  <a:extLst>
                    <a:ext uri="{A12FA001-AC4F-418D-AE19-62706E023703}">
                      <ahyp:hlinkClr xmlns:ahyp="http://schemas.microsoft.com/office/drawing/2018/hyperlinkcolor" val="tx"/>
                    </a:ext>
                  </a:extLst>
                </a:hlinkClick>
              </a:rPr>
              <a:t>transition@bournside.gloucs.sch.uk</a:t>
            </a:r>
            <a:endParaRPr lang="en-GB" sz="1800">
              <a:solidFill>
                <a:schemeClr val="bg1"/>
              </a:solidFill>
              <a:ea typeface="Calibri Light"/>
              <a:cs typeface="Calibri Light"/>
            </a:endParaRPr>
          </a:p>
          <a:p>
            <a:pPr algn="l">
              <a:spcAft>
                <a:spcPts val="1800"/>
              </a:spcAft>
            </a:pPr>
            <a:endParaRPr lang="en-GB" sz="2400">
              <a:solidFill>
                <a:schemeClr val="bg1"/>
              </a:solidFill>
              <a:latin typeface="Arial"/>
              <a:cs typeface="Arial"/>
            </a:endParaRPr>
          </a:p>
        </p:txBody>
      </p:sp>
      <p:sp>
        <p:nvSpPr>
          <p:cNvPr id="9" name="Freeform: Shape 8">
            <a:extLst>
              <a:ext uri="{FF2B5EF4-FFF2-40B4-BE49-F238E27FC236}">
                <a16:creationId xmlns:a16="http://schemas.microsoft.com/office/drawing/2014/main" id="{0025EBAF-6B7A-4C4E-8FC5-34DBC6792B26}"/>
              </a:ext>
            </a:extLst>
          </p:cNvPr>
          <p:cNvSpPr>
            <a:spLocks/>
          </p:cNvSpPr>
          <p:nvPr/>
        </p:nvSpPr>
        <p:spPr bwMode="auto">
          <a:xfrm>
            <a:off x="9441815" y="4834668"/>
            <a:ext cx="2750185" cy="1246505"/>
          </a:xfrm>
          <a:custGeom>
            <a:avLst/>
            <a:gdLst>
              <a:gd name="T0" fmla="+- 0 11905 7575"/>
              <a:gd name="T1" fmla="*/ T0 w 4331"/>
              <a:gd name="T2" fmla="+- 0 14229 12682"/>
              <a:gd name="T3" fmla="*/ 14229 h 1963"/>
              <a:gd name="T4" fmla="+- 0 11577 7575"/>
              <a:gd name="T5" fmla="*/ T4 w 4331"/>
              <a:gd name="T6" fmla="+- 0 13885 12682"/>
              <a:gd name="T7" fmla="*/ 13885 h 1963"/>
              <a:gd name="T8" fmla="+- 0 11272 7575"/>
              <a:gd name="T9" fmla="*/ T8 w 4331"/>
              <a:gd name="T10" fmla="+- 0 13566 12682"/>
              <a:gd name="T11" fmla="*/ 13566 h 1963"/>
              <a:gd name="T12" fmla="+- 0 10548 7575"/>
              <a:gd name="T13" fmla="*/ T12 w 4331"/>
              <a:gd name="T14" fmla="+- 0 14325 12682"/>
              <a:gd name="T15" fmla="*/ 14325 h 1963"/>
              <a:gd name="T16" fmla="+- 0 10129 7575"/>
              <a:gd name="T17" fmla="*/ T16 w 4331"/>
              <a:gd name="T18" fmla="+- 0 13885 12682"/>
              <a:gd name="T19" fmla="*/ 13885 h 1963"/>
              <a:gd name="T20" fmla="+- 0 9824 7575"/>
              <a:gd name="T21" fmla="*/ T20 w 4331"/>
              <a:gd name="T22" fmla="+- 0 13566 12682"/>
              <a:gd name="T23" fmla="*/ 13566 h 1963"/>
              <a:gd name="T24" fmla="+- 0 9100 7575"/>
              <a:gd name="T25" fmla="*/ T24 w 4331"/>
              <a:gd name="T26" fmla="+- 0 14325 12682"/>
              <a:gd name="T27" fmla="*/ 14325 h 1963"/>
              <a:gd name="T28" fmla="+- 0 8680 7575"/>
              <a:gd name="T29" fmla="*/ T28 w 4331"/>
              <a:gd name="T30" fmla="+- 0 13885 12682"/>
              <a:gd name="T31" fmla="*/ 13885 h 1963"/>
              <a:gd name="T32" fmla="+- 0 8376 7575"/>
              <a:gd name="T33" fmla="*/ T32 w 4331"/>
              <a:gd name="T34" fmla="+- 0 13566 12682"/>
              <a:gd name="T35" fmla="*/ 13566 h 1963"/>
              <a:gd name="T36" fmla="+- 0 7575 7575"/>
              <a:gd name="T37" fmla="*/ T36 w 4331"/>
              <a:gd name="T38" fmla="+- 0 14404 12682"/>
              <a:gd name="T39" fmla="*/ 14404 h 1963"/>
              <a:gd name="T40" fmla="+- 0 7727 7575"/>
              <a:gd name="T41" fmla="*/ T40 w 4331"/>
              <a:gd name="T42" fmla="+- 0 14564 12682"/>
              <a:gd name="T43" fmla="*/ 14564 h 1963"/>
              <a:gd name="T44" fmla="+- 0 8376 7575"/>
              <a:gd name="T45" fmla="*/ T44 w 4331"/>
              <a:gd name="T46" fmla="+- 0 13885 12682"/>
              <a:gd name="T47" fmla="*/ 13885 h 1963"/>
              <a:gd name="T48" fmla="+- 0 9100 7575"/>
              <a:gd name="T49" fmla="*/ T48 w 4331"/>
              <a:gd name="T50" fmla="+- 0 14644 12682"/>
              <a:gd name="T51" fmla="*/ 14644 h 1963"/>
              <a:gd name="T52" fmla="+- 0 9405 7575"/>
              <a:gd name="T53" fmla="*/ T52 w 4331"/>
              <a:gd name="T54" fmla="+- 0 14325 12682"/>
              <a:gd name="T55" fmla="*/ 14325 h 1963"/>
              <a:gd name="T56" fmla="+- 0 9824 7575"/>
              <a:gd name="T57" fmla="*/ T56 w 4331"/>
              <a:gd name="T58" fmla="+- 0 13885 12682"/>
              <a:gd name="T59" fmla="*/ 13885 h 1963"/>
              <a:gd name="T60" fmla="+- 0 10548 7575"/>
              <a:gd name="T61" fmla="*/ T60 w 4331"/>
              <a:gd name="T62" fmla="+- 0 14644 12682"/>
              <a:gd name="T63" fmla="*/ 14644 h 1963"/>
              <a:gd name="T64" fmla="+- 0 10853 7575"/>
              <a:gd name="T65" fmla="*/ T64 w 4331"/>
              <a:gd name="T66" fmla="+- 0 14325 12682"/>
              <a:gd name="T67" fmla="*/ 14325 h 1963"/>
              <a:gd name="T68" fmla="+- 0 11272 7575"/>
              <a:gd name="T69" fmla="*/ T68 w 4331"/>
              <a:gd name="T70" fmla="+- 0 13885 12682"/>
              <a:gd name="T71" fmla="*/ 13885 h 1963"/>
              <a:gd name="T72" fmla="+- 0 11905 7575"/>
              <a:gd name="T73" fmla="*/ T72 w 4331"/>
              <a:gd name="T74" fmla="+- 0 14549 12682"/>
              <a:gd name="T75" fmla="*/ 14549 h 1963"/>
              <a:gd name="T76" fmla="+- 0 11905 7575"/>
              <a:gd name="T77" fmla="*/ T76 w 4331"/>
              <a:gd name="T78" fmla="+- 0 14229 12682"/>
              <a:gd name="T79" fmla="*/ 14229 h 1963"/>
              <a:gd name="T80" fmla="+- 0 11905 7575"/>
              <a:gd name="T81" fmla="*/ T80 w 4331"/>
              <a:gd name="T82" fmla="+- 0 13345 12682"/>
              <a:gd name="T83" fmla="*/ 13345 h 1963"/>
              <a:gd name="T84" fmla="+- 0 11577 7575"/>
              <a:gd name="T85" fmla="*/ T84 w 4331"/>
              <a:gd name="T86" fmla="+- 0 13001 12682"/>
              <a:gd name="T87" fmla="*/ 13001 h 1963"/>
              <a:gd name="T88" fmla="+- 0 11272 7575"/>
              <a:gd name="T89" fmla="*/ T88 w 4331"/>
              <a:gd name="T90" fmla="+- 0 12682 12682"/>
              <a:gd name="T91" fmla="*/ 12682 h 1963"/>
              <a:gd name="T92" fmla="+- 0 10548 7575"/>
              <a:gd name="T93" fmla="*/ T92 w 4331"/>
              <a:gd name="T94" fmla="+- 0 13441 12682"/>
              <a:gd name="T95" fmla="*/ 13441 h 1963"/>
              <a:gd name="T96" fmla="+- 0 10129 7575"/>
              <a:gd name="T97" fmla="*/ T96 w 4331"/>
              <a:gd name="T98" fmla="+- 0 13001 12682"/>
              <a:gd name="T99" fmla="*/ 13001 h 1963"/>
              <a:gd name="T100" fmla="+- 0 9824 7575"/>
              <a:gd name="T101" fmla="*/ T100 w 4331"/>
              <a:gd name="T102" fmla="+- 0 12682 12682"/>
              <a:gd name="T103" fmla="*/ 12682 h 1963"/>
              <a:gd name="T104" fmla="+- 0 9100 7575"/>
              <a:gd name="T105" fmla="*/ T104 w 4331"/>
              <a:gd name="T106" fmla="+- 0 13441 12682"/>
              <a:gd name="T107" fmla="*/ 13441 h 1963"/>
              <a:gd name="T108" fmla="+- 0 8680 7575"/>
              <a:gd name="T109" fmla="*/ T108 w 4331"/>
              <a:gd name="T110" fmla="+- 0 13001 12682"/>
              <a:gd name="T111" fmla="*/ 13001 h 1963"/>
              <a:gd name="T112" fmla="+- 0 8376 7575"/>
              <a:gd name="T113" fmla="*/ T112 w 4331"/>
              <a:gd name="T114" fmla="+- 0 12682 12682"/>
              <a:gd name="T115" fmla="*/ 12682 h 1963"/>
              <a:gd name="T116" fmla="+- 0 7575 7575"/>
              <a:gd name="T117" fmla="*/ T116 w 4331"/>
              <a:gd name="T118" fmla="+- 0 13521 12682"/>
              <a:gd name="T119" fmla="*/ 13521 h 1963"/>
              <a:gd name="T120" fmla="+- 0 7727 7575"/>
              <a:gd name="T121" fmla="*/ T120 w 4331"/>
              <a:gd name="T122" fmla="+- 0 13680 12682"/>
              <a:gd name="T123" fmla="*/ 13680 h 1963"/>
              <a:gd name="T124" fmla="+- 0 8376 7575"/>
              <a:gd name="T125" fmla="*/ T124 w 4331"/>
              <a:gd name="T126" fmla="+- 0 13001 12682"/>
              <a:gd name="T127" fmla="*/ 13001 h 1963"/>
              <a:gd name="T128" fmla="+- 0 9100 7575"/>
              <a:gd name="T129" fmla="*/ T128 w 4331"/>
              <a:gd name="T130" fmla="+- 0 13760 12682"/>
              <a:gd name="T131" fmla="*/ 13760 h 1963"/>
              <a:gd name="T132" fmla="+- 0 9405 7575"/>
              <a:gd name="T133" fmla="*/ T132 w 4331"/>
              <a:gd name="T134" fmla="+- 0 13441 12682"/>
              <a:gd name="T135" fmla="*/ 13441 h 1963"/>
              <a:gd name="T136" fmla="+- 0 9824 7575"/>
              <a:gd name="T137" fmla="*/ T136 w 4331"/>
              <a:gd name="T138" fmla="+- 0 13001 12682"/>
              <a:gd name="T139" fmla="*/ 13001 h 1963"/>
              <a:gd name="T140" fmla="+- 0 10548 7575"/>
              <a:gd name="T141" fmla="*/ T140 w 4331"/>
              <a:gd name="T142" fmla="+- 0 13760 12682"/>
              <a:gd name="T143" fmla="*/ 13760 h 1963"/>
              <a:gd name="T144" fmla="+- 0 10853 7575"/>
              <a:gd name="T145" fmla="*/ T144 w 4331"/>
              <a:gd name="T146" fmla="+- 0 13441 12682"/>
              <a:gd name="T147" fmla="*/ 13441 h 1963"/>
              <a:gd name="T148" fmla="+- 0 11272 7575"/>
              <a:gd name="T149" fmla="*/ T148 w 4331"/>
              <a:gd name="T150" fmla="+- 0 13001 12682"/>
              <a:gd name="T151" fmla="*/ 13001 h 1963"/>
              <a:gd name="T152" fmla="+- 0 11905 7575"/>
              <a:gd name="T153" fmla="*/ T152 w 4331"/>
              <a:gd name="T154" fmla="+- 0 13665 12682"/>
              <a:gd name="T155" fmla="*/ 13665 h 1963"/>
              <a:gd name="T156" fmla="+- 0 11905 7575"/>
              <a:gd name="T157" fmla="*/ T156 w 4331"/>
              <a:gd name="T158" fmla="+- 0 13345 12682"/>
              <a:gd name="T159" fmla="*/ 13345 h 19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4331" h="1963">
                <a:moveTo>
                  <a:pt x="4330" y="1547"/>
                </a:moveTo>
                <a:lnTo>
                  <a:pt x="4002" y="1203"/>
                </a:lnTo>
                <a:lnTo>
                  <a:pt x="3697" y="884"/>
                </a:lnTo>
                <a:lnTo>
                  <a:pt x="2973" y="1643"/>
                </a:lnTo>
                <a:lnTo>
                  <a:pt x="2554" y="1203"/>
                </a:lnTo>
                <a:lnTo>
                  <a:pt x="2249" y="884"/>
                </a:lnTo>
                <a:lnTo>
                  <a:pt x="1525" y="1643"/>
                </a:lnTo>
                <a:lnTo>
                  <a:pt x="1105" y="1203"/>
                </a:lnTo>
                <a:lnTo>
                  <a:pt x="801" y="884"/>
                </a:lnTo>
                <a:lnTo>
                  <a:pt x="0" y="1722"/>
                </a:lnTo>
                <a:lnTo>
                  <a:pt x="152" y="1882"/>
                </a:lnTo>
                <a:lnTo>
                  <a:pt x="801" y="1203"/>
                </a:lnTo>
                <a:lnTo>
                  <a:pt x="1525" y="1962"/>
                </a:lnTo>
                <a:lnTo>
                  <a:pt x="1830" y="1643"/>
                </a:lnTo>
                <a:lnTo>
                  <a:pt x="2249" y="1203"/>
                </a:lnTo>
                <a:lnTo>
                  <a:pt x="2973" y="1962"/>
                </a:lnTo>
                <a:lnTo>
                  <a:pt x="3278" y="1643"/>
                </a:lnTo>
                <a:lnTo>
                  <a:pt x="3697" y="1203"/>
                </a:lnTo>
                <a:lnTo>
                  <a:pt x="4330" y="1867"/>
                </a:lnTo>
                <a:lnTo>
                  <a:pt x="4330" y="1547"/>
                </a:lnTo>
                <a:moveTo>
                  <a:pt x="4330" y="663"/>
                </a:moveTo>
                <a:lnTo>
                  <a:pt x="4002" y="319"/>
                </a:lnTo>
                <a:lnTo>
                  <a:pt x="3697" y="0"/>
                </a:lnTo>
                <a:lnTo>
                  <a:pt x="2973" y="759"/>
                </a:lnTo>
                <a:lnTo>
                  <a:pt x="2554" y="319"/>
                </a:lnTo>
                <a:lnTo>
                  <a:pt x="2249" y="0"/>
                </a:lnTo>
                <a:lnTo>
                  <a:pt x="1525" y="759"/>
                </a:lnTo>
                <a:lnTo>
                  <a:pt x="1105" y="319"/>
                </a:lnTo>
                <a:lnTo>
                  <a:pt x="801" y="0"/>
                </a:lnTo>
                <a:lnTo>
                  <a:pt x="0" y="839"/>
                </a:lnTo>
                <a:lnTo>
                  <a:pt x="152" y="998"/>
                </a:lnTo>
                <a:lnTo>
                  <a:pt x="801" y="319"/>
                </a:lnTo>
                <a:lnTo>
                  <a:pt x="1525" y="1078"/>
                </a:lnTo>
                <a:lnTo>
                  <a:pt x="1830" y="759"/>
                </a:lnTo>
                <a:lnTo>
                  <a:pt x="2249" y="319"/>
                </a:lnTo>
                <a:lnTo>
                  <a:pt x="2973" y="1078"/>
                </a:lnTo>
                <a:lnTo>
                  <a:pt x="3278" y="759"/>
                </a:lnTo>
                <a:lnTo>
                  <a:pt x="3697" y="319"/>
                </a:lnTo>
                <a:lnTo>
                  <a:pt x="4330" y="983"/>
                </a:lnTo>
                <a:lnTo>
                  <a:pt x="4330" y="663"/>
                </a:lnTo>
              </a:path>
            </a:pathLst>
          </a:custGeom>
          <a:solidFill>
            <a:srgbClr val="CDDB00"/>
          </a:solidFill>
          <a:ln>
            <a:noFill/>
          </a:ln>
        </p:spPr>
        <p:txBody>
          <a:bodyPr rot="0" vert="horz" wrap="square" lIns="91440" tIns="45720" rIns="91440" bIns="45720" anchor="t" anchorCtr="0" upright="1">
            <a:noAutofit/>
          </a:bodyPr>
          <a:lstStyle/>
          <a:p>
            <a:endParaRPr lang="en-GB"/>
          </a:p>
        </p:txBody>
      </p:sp>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3077" y="286376"/>
            <a:ext cx="3308762" cy="1012352"/>
          </a:xfrm>
          <a:prstGeom prst="rect">
            <a:avLst/>
          </a:prstGeom>
        </p:spPr>
      </p:pic>
    </p:spTree>
    <p:extLst>
      <p:ext uri="{BB962C8B-B14F-4D97-AF65-F5344CB8AC3E}">
        <p14:creationId xmlns:p14="http://schemas.microsoft.com/office/powerpoint/2010/main" val="68011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31E43"/>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302C449-FD2F-4ADB-B25C-CCB88D6CB7C8}"/>
              </a:ext>
            </a:extLst>
          </p:cNvPr>
          <p:cNvSpPr txBox="1">
            <a:spLocks/>
          </p:cNvSpPr>
          <p:nvPr/>
        </p:nvSpPr>
        <p:spPr>
          <a:xfrm>
            <a:off x="974461" y="1878442"/>
            <a:ext cx="10561241" cy="481501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1800"/>
              </a:spcAft>
            </a:pPr>
            <a:endParaRPr lang="en-GB" sz="2400" b="1">
              <a:solidFill>
                <a:schemeClr val="bg1"/>
              </a:solidFill>
              <a:latin typeface="Arial"/>
              <a:cs typeface="Arial"/>
            </a:endParaRPr>
          </a:p>
          <a:p>
            <a:pPr algn="l">
              <a:spcAft>
                <a:spcPts val="1800"/>
              </a:spcAft>
            </a:pPr>
            <a:endParaRPr lang="en-GB" sz="2400">
              <a:solidFill>
                <a:schemeClr val="bg1"/>
              </a:solidFill>
              <a:latin typeface="Arial"/>
              <a:cs typeface="Arial"/>
            </a:endParaRPr>
          </a:p>
        </p:txBody>
      </p:sp>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53077" y="286376"/>
            <a:ext cx="3308762" cy="1012352"/>
          </a:xfrm>
          <a:prstGeom prst="rect">
            <a:avLst/>
          </a:prstGeom>
        </p:spPr>
      </p:pic>
      <p:pic>
        <p:nvPicPr>
          <p:cNvPr id="2" name="Picture 2" descr="Logo, company name&#10;&#10;Description automatically generated">
            <a:extLst>
              <a:ext uri="{FF2B5EF4-FFF2-40B4-BE49-F238E27FC236}">
                <a16:creationId xmlns:a16="http://schemas.microsoft.com/office/drawing/2014/main" id="{D78BDBC2-B9CF-5E52-0229-E1FE374DC545}"/>
              </a:ext>
            </a:extLst>
          </p:cNvPr>
          <p:cNvPicPr>
            <a:picLocks noChangeAspect="1"/>
          </p:cNvPicPr>
          <p:nvPr/>
        </p:nvPicPr>
        <p:blipFill>
          <a:blip r:embed="rId3"/>
          <a:stretch>
            <a:fillRect/>
          </a:stretch>
        </p:blipFill>
        <p:spPr>
          <a:xfrm>
            <a:off x="976313" y="1882233"/>
            <a:ext cx="1857375" cy="1866900"/>
          </a:xfrm>
          <a:prstGeom prst="rect">
            <a:avLst/>
          </a:prstGeom>
        </p:spPr>
      </p:pic>
      <p:pic>
        <p:nvPicPr>
          <p:cNvPr id="3" name="Picture 3">
            <a:extLst>
              <a:ext uri="{FF2B5EF4-FFF2-40B4-BE49-F238E27FC236}">
                <a16:creationId xmlns:a16="http://schemas.microsoft.com/office/drawing/2014/main" id="{5D378149-C41C-7010-ECA2-DE19D3D658A6}"/>
              </a:ext>
            </a:extLst>
          </p:cNvPr>
          <p:cNvPicPr>
            <a:picLocks noChangeAspect="1"/>
          </p:cNvPicPr>
          <p:nvPr/>
        </p:nvPicPr>
        <p:blipFill>
          <a:blip r:embed="rId4"/>
          <a:stretch>
            <a:fillRect/>
          </a:stretch>
        </p:blipFill>
        <p:spPr>
          <a:xfrm>
            <a:off x="2907323" y="1881957"/>
            <a:ext cx="2831123" cy="1872933"/>
          </a:xfrm>
          <a:prstGeom prst="rect">
            <a:avLst/>
          </a:prstGeom>
        </p:spPr>
      </p:pic>
      <p:sp>
        <p:nvSpPr>
          <p:cNvPr id="4" name="TextBox 3">
            <a:extLst>
              <a:ext uri="{FF2B5EF4-FFF2-40B4-BE49-F238E27FC236}">
                <a16:creationId xmlns:a16="http://schemas.microsoft.com/office/drawing/2014/main" id="{AD1C7398-3246-63C1-ABDE-CE513FE985A2}"/>
              </a:ext>
            </a:extLst>
          </p:cNvPr>
          <p:cNvSpPr txBox="1"/>
          <p:nvPr/>
        </p:nvSpPr>
        <p:spPr>
          <a:xfrm>
            <a:off x="5808785" y="1813169"/>
            <a:ext cx="6054968"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FFFFFF"/>
                </a:solidFill>
                <a:ea typeface="Calibri"/>
                <a:cs typeface="Calibri"/>
              </a:rPr>
              <a:t>'How to Grow a Grown Up: parenting tips for the 21st century’ with Dr Dominique Thompson</a:t>
            </a:r>
          </a:p>
          <a:p>
            <a:r>
              <a:rPr lang="en-US" sz="2800">
                <a:solidFill>
                  <a:srgbClr val="FFFFFF"/>
                </a:solidFill>
                <a:ea typeface="Calibri"/>
                <a:cs typeface="Calibri"/>
              </a:rPr>
              <a:t>Thursday 6th July, 6.00pm</a:t>
            </a:r>
          </a:p>
        </p:txBody>
      </p:sp>
      <p:sp>
        <p:nvSpPr>
          <p:cNvPr id="5" name="TextBox 4">
            <a:extLst>
              <a:ext uri="{FF2B5EF4-FFF2-40B4-BE49-F238E27FC236}">
                <a16:creationId xmlns:a16="http://schemas.microsoft.com/office/drawing/2014/main" id="{605DB426-A123-3384-A327-CE97BB8261F2}"/>
              </a:ext>
            </a:extLst>
          </p:cNvPr>
          <p:cNvSpPr txBox="1"/>
          <p:nvPr/>
        </p:nvSpPr>
        <p:spPr>
          <a:xfrm>
            <a:off x="986692" y="3897922"/>
            <a:ext cx="1043353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solidFill>
                  <a:srgbClr val="FFFFFF"/>
                </a:solidFill>
              </a:rPr>
              <a:t>Join award winning GP and author Dr Dominique Thompson in the Main School Hall for an enlightening and entertaining parent talk with Q&amp;A about raising teens to thrive in the modern world, and living with a teenager! Full details have been shared in a separate letter. </a:t>
            </a:r>
            <a:endParaRPr lang="en-US"/>
          </a:p>
          <a:p>
            <a:endParaRPr lang="en-GB" sz="1600">
              <a:solidFill>
                <a:srgbClr val="FFFFFF"/>
              </a:solidFill>
            </a:endParaRPr>
          </a:p>
          <a:p>
            <a:r>
              <a:rPr lang="en-GB" sz="1600">
                <a:solidFill>
                  <a:srgbClr val="FFFFFF"/>
                </a:solidFill>
              </a:rPr>
              <a:t>The event is free of charge but tickets must be reserved by </a:t>
            </a:r>
            <a:r>
              <a:rPr lang="en-GB" sz="1600">
                <a:solidFill>
                  <a:srgbClr val="FFFFFF"/>
                </a:solidFill>
                <a:hlinkClick r:id="rId5"/>
              </a:rPr>
              <a:t>completing this Microsoft Form.</a:t>
            </a:r>
            <a:endParaRPr lang="en-GB" sz="1600">
              <a:ea typeface="Calibri"/>
              <a:cs typeface="Calibri"/>
            </a:endParaRPr>
          </a:p>
        </p:txBody>
      </p:sp>
    </p:spTree>
    <p:extLst>
      <p:ext uri="{BB962C8B-B14F-4D97-AF65-F5344CB8AC3E}">
        <p14:creationId xmlns:p14="http://schemas.microsoft.com/office/powerpoint/2010/main" val="3238887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31E43"/>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302C449-FD2F-4ADB-B25C-CCB88D6CB7C8}"/>
              </a:ext>
            </a:extLst>
          </p:cNvPr>
          <p:cNvSpPr txBox="1">
            <a:spLocks/>
          </p:cNvSpPr>
          <p:nvPr/>
        </p:nvSpPr>
        <p:spPr>
          <a:xfrm>
            <a:off x="1282890" y="2569197"/>
            <a:ext cx="10561241" cy="6693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1800"/>
              </a:spcAft>
            </a:pPr>
            <a:r>
              <a:rPr lang="en-GB" sz="4000" b="1">
                <a:solidFill>
                  <a:srgbClr val="00A6CE"/>
                </a:solidFill>
                <a:latin typeface="Arial"/>
                <a:cs typeface="Arial"/>
              </a:rPr>
              <a:t>Staying safe online</a:t>
            </a:r>
            <a:endParaRPr lang="en-GB" sz="4000">
              <a:solidFill>
                <a:srgbClr val="00A6CE"/>
              </a:solidFill>
              <a:latin typeface="Arial" panose="020B0604020202020204" pitchFamily="34" charset="0"/>
              <a:cs typeface="Arial" panose="020B0604020202020204" pitchFamily="34" charset="0"/>
            </a:endParaRPr>
          </a:p>
        </p:txBody>
      </p:sp>
      <p:sp>
        <p:nvSpPr>
          <p:cNvPr id="9" name="Freeform: Shape 8">
            <a:extLst>
              <a:ext uri="{FF2B5EF4-FFF2-40B4-BE49-F238E27FC236}">
                <a16:creationId xmlns:a16="http://schemas.microsoft.com/office/drawing/2014/main" id="{0025EBAF-6B7A-4C4E-8FC5-34DBC6792B26}"/>
              </a:ext>
            </a:extLst>
          </p:cNvPr>
          <p:cNvSpPr>
            <a:spLocks/>
          </p:cNvSpPr>
          <p:nvPr/>
        </p:nvSpPr>
        <p:spPr bwMode="auto">
          <a:xfrm>
            <a:off x="9441815" y="4834668"/>
            <a:ext cx="2750185" cy="1246505"/>
          </a:xfrm>
          <a:custGeom>
            <a:avLst/>
            <a:gdLst>
              <a:gd name="T0" fmla="+- 0 11905 7575"/>
              <a:gd name="T1" fmla="*/ T0 w 4331"/>
              <a:gd name="T2" fmla="+- 0 14229 12682"/>
              <a:gd name="T3" fmla="*/ 14229 h 1963"/>
              <a:gd name="T4" fmla="+- 0 11577 7575"/>
              <a:gd name="T5" fmla="*/ T4 w 4331"/>
              <a:gd name="T6" fmla="+- 0 13885 12682"/>
              <a:gd name="T7" fmla="*/ 13885 h 1963"/>
              <a:gd name="T8" fmla="+- 0 11272 7575"/>
              <a:gd name="T9" fmla="*/ T8 w 4331"/>
              <a:gd name="T10" fmla="+- 0 13566 12682"/>
              <a:gd name="T11" fmla="*/ 13566 h 1963"/>
              <a:gd name="T12" fmla="+- 0 10548 7575"/>
              <a:gd name="T13" fmla="*/ T12 w 4331"/>
              <a:gd name="T14" fmla="+- 0 14325 12682"/>
              <a:gd name="T15" fmla="*/ 14325 h 1963"/>
              <a:gd name="T16" fmla="+- 0 10129 7575"/>
              <a:gd name="T17" fmla="*/ T16 w 4331"/>
              <a:gd name="T18" fmla="+- 0 13885 12682"/>
              <a:gd name="T19" fmla="*/ 13885 h 1963"/>
              <a:gd name="T20" fmla="+- 0 9824 7575"/>
              <a:gd name="T21" fmla="*/ T20 w 4331"/>
              <a:gd name="T22" fmla="+- 0 13566 12682"/>
              <a:gd name="T23" fmla="*/ 13566 h 1963"/>
              <a:gd name="T24" fmla="+- 0 9100 7575"/>
              <a:gd name="T25" fmla="*/ T24 w 4331"/>
              <a:gd name="T26" fmla="+- 0 14325 12682"/>
              <a:gd name="T27" fmla="*/ 14325 h 1963"/>
              <a:gd name="T28" fmla="+- 0 8680 7575"/>
              <a:gd name="T29" fmla="*/ T28 w 4331"/>
              <a:gd name="T30" fmla="+- 0 13885 12682"/>
              <a:gd name="T31" fmla="*/ 13885 h 1963"/>
              <a:gd name="T32" fmla="+- 0 8376 7575"/>
              <a:gd name="T33" fmla="*/ T32 w 4331"/>
              <a:gd name="T34" fmla="+- 0 13566 12682"/>
              <a:gd name="T35" fmla="*/ 13566 h 1963"/>
              <a:gd name="T36" fmla="+- 0 7575 7575"/>
              <a:gd name="T37" fmla="*/ T36 w 4331"/>
              <a:gd name="T38" fmla="+- 0 14404 12682"/>
              <a:gd name="T39" fmla="*/ 14404 h 1963"/>
              <a:gd name="T40" fmla="+- 0 7727 7575"/>
              <a:gd name="T41" fmla="*/ T40 w 4331"/>
              <a:gd name="T42" fmla="+- 0 14564 12682"/>
              <a:gd name="T43" fmla="*/ 14564 h 1963"/>
              <a:gd name="T44" fmla="+- 0 8376 7575"/>
              <a:gd name="T45" fmla="*/ T44 w 4331"/>
              <a:gd name="T46" fmla="+- 0 13885 12682"/>
              <a:gd name="T47" fmla="*/ 13885 h 1963"/>
              <a:gd name="T48" fmla="+- 0 9100 7575"/>
              <a:gd name="T49" fmla="*/ T48 w 4331"/>
              <a:gd name="T50" fmla="+- 0 14644 12682"/>
              <a:gd name="T51" fmla="*/ 14644 h 1963"/>
              <a:gd name="T52" fmla="+- 0 9405 7575"/>
              <a:gd name="T53" fmla="*/ T52 w 4331"/>
              <a:gd name="T54" fmla="+- 0 14325 12682"/>
              <a:gd name="T55" fmla="*/ 14325 h 1963"/>
              <a:gd name="T56" fmla="+- 0 9824 7575"/>
              <a:gd name="T57" fmla="*/ T56 w 4331"/>
              <a:gd name="T58" fmla="+- 0 13885 12682"/>
              <a:gd name="T59" fmla="*/ 13885 h 1963"/>
              <a:gd name="T60" fmla="+- 0 10548 7575"/>
              <a:gd name="T61" fmla="*/ T60 w 4331"/>
              <a:gd name="T62" fmla="+- 0 14644 12682"/>
              <a:gd name="T63" fmla="*/ 14644 h 1963"/>
              <a:gd name="T64" fmla="+- 0 10853 7575"/>
              <a:gd name="T65" fmla="*/ T64 w 4331"/>
              <a:gd name="T66" fmla="+- 0 14325 12682"/>
              <a:gd name="T67" fmla="*/ 14325 h 1963"/>
              <a:gd name="T68" fmla="+- 0 11272 7575"/>
              <a:gd name="T69" fmla="*/ T68 w 4331"/>
              <a:gd name="T70" fmla="+- 0 13885 12682"/>
              <a:gd name="T71" fmla="*/ 13885 h 1963"/>
              <a:gd name="T72" fmla="+- 0 11905 7575"/>
              <a:gd name="T73" fmla="*/ T72 w 4331"/>
              <a:gd name="T74" fmla="+- 0 14549 12682"/>
              <a:gd name="T75" fmla="*/ 14549 h 1963"/>
              <a:gd name="T76" fmla="+- 0 11905 7575"/>
              <a:gd name="T77" fmla="*/ T76 w 4331"/>
              <a:gd name="T78" fmla="+- 0 14229 12682"/>
              <a:gd name="T79" fmla="*/ 14229 h 1963"/>
              <a:gd name="T80" fmla="+- 0 11905 7575"/>
              <a:gd name="T81" fmla="*/ T80 w 4331"/>
              <a:gd name="T82" fmla="+- 0 13345 12682"/>
              <a:gd name="T83" fmla="*/ 13345 h 1963"/>
              <a:gd name="T84" fmla="+- 0 11577 7575"/>
              <a:gd name="T85" fmla="*/ T84 w 4331"/>
              <a:gd name="T86" fmla="+- 0 13001 12682"/>
              <a:gd name="T87" fmla="*/ 13001 h 1963"/>
              <a:gd name="T88" fmla="+- 0 11272 7575"/>
              <a:gd name="T89" fmla="*/ T88 w 4331"/>
              <a:gd name="T90" fmla="+- 0 12682 12682"/>
              <a:gd name="T91" fmla="*/ 12682 h 1963"/>
              <a:gd name="T92" fmla="+- 0 10548 7575"/>
              <a:gd name="T93" fmla="*/ T92 w 4331"/>
              <a:gd name="T94" fmla="+- 0 13441 12682"/>
              <a:gd name="T95" fmla="*/ 13441 h 1963"/>
              <a:gd name="T96" fmla="+- 0 10129 7575"/>
              <a:gd name="T97" fmla="*/ T96 w 4331"/>
              <a:gd name="T98" fmla="+- 0 13001 12682"/>
              <a:gd name="T99" fmla="*/ 13001 h 1963"/>
              <a:gd name="T100" fmla="+- 0 9824 7575"/>
              <a:gd name="T101" fmla="*/ T100 w 4331"/>
              <a:gd name="T102" fmla="+- 0 12682 12682"/>
              <a:gd name="T103" fmla="*/ 12682 h 1963"/>
              <a:gd name="T104" fmla="+- 0 9100 7575"/>
              <a:gd name="T105" fmla="*/ T104 w 4331"/>
              <a:gd name="T106" fmla="+- 0 13441 12682"/>
              <a:gd name="T107" fmla="*/ 13441 h 1963"/>
              <a:gd name="T108" fmla="+- 0 8680 7575"/>
              <a:gd name="T109" fmla="*/ T108 w 4331"/>
              <a:gd name="T110" fmla="+- 0 13001 12682"/>
              <a:gd name="T111" fmla="*/ 13001 h 1963"/>
              <a:gd name="T112" fmla="+- 0 8376 7575"/>
              <a:gd name="T113" fmla="*/ T112 w 4331"/>
              <a:gd name="T114" fmla="+- 0 12682 12682"/>
              <a:gd name="T115" fmla="*/ 12682 h 1963"/>
              <a:gd name="T116" fmla="+- 0 7575 7575"/>
              <a:gd name="T117" fmla="*/ T116 w 4331"/>
              <a:gd name="T118" fmla="+- 0 13521 12682"/>
              <a:gd name="T119" fmla="*/ 13521 h 1963"/>
              <a:gd name="T120" fmla="+- 0 7727 7575"/>
              <a:gd name="T121" fmla="*/ T120 w 4331"/>
              <a:gd name="T122" fmla="+- 0 13680 12682"/>
              <a:gd name="T123" fmla="*/ 13680 h 1963"/>
              <a:gd name="T124" fmla="+- 0 8376 7575"/>
              <a:gd name="T125" fmla="*/ T124 w 4331"/>
              <a:gd name="T126" fmla="+- 0 13001 12682"/>
              <a:gd name="T127" fmla="*/ 13001 h 1963"/>
              <a:gd name="T128" fmla="+- 0 9100 7575"/>
              <a:gd name="T129" fmla="*/ T128 w 4331"/>
              <a:gd name="T130" fmla="+- 0 13760 12682"/>
              <a:gd name="T131" fmla="*/ 13760 h 1963"/>
              <a:gd name="T132" fmla="+- 0 9405 7575"/>
              <a:gd name="T133" fmla="*/ T132 w 4331"/>
              <a:gd name="T134" fmla="+- 0 13441 12682"/>
              <a:gd name="T135" fmla="*/ 13441 h 1963"/>
              <a:gd name="T136" fmla="+- 0 9824 7575"/>
              <a:gd name="T137" fmla="*/ T136 w 4331"/>
              <a:gd name="T138" fmla="+- 0 13001 12682"/>
              <a:gd name="T139" fmla="*/ 13001 h 1963"/>
              <a:gd name="T140" fmla="+- 0 10548 7575"/>
              <a:gd name="T141" fmla="*/ T140 w 4331"/>
              <a:gd name="T142" fmla="+- 0 13760 12682"/>
              <a:gd name="T143" fmla="*/ 13760 h 1963"/>
              <a:gd name="T144" fmla="+- 0 10853 7575"/>
              <a:gd name="T145" fmla="*/ T144 w 4331"/>
              <a:gd name="T146" fmla="+- 0 13441 12682"/>
              <a:gd name="T147" fmla="*/ 13441 h 1963"/>
              <a:gd name="T148" fmla="+- 0 11272 7575"/>
              <a:gd name="T149" fmla="*/ T148 w 4331"/>
              <a:gd name="T150" fmla="+- 0 13001 12682"/>
              <a:gd name="T151" fmla="*/ 13001 h 1963"/>
              <a:gd name="T152" fmla="+- 0 11905 7575"/>
              <a:gd name="T153" fmla="*/ T152 w 4331"/>
              <a:gd name="T154" fmla="+- 0 13665 12682"/>
              <a:gd name="T155" fmla="*/ 13665 h 1963"/>
              <a:gd name="T156" fmla="+- 0 11905 7575"/>
              <a:gd name="T157" fmla="*/ T156 w 4331"/>
              <a:gd name="T158" fmla="+- 0 13345 12682"/>
              <a:gd name="T159" fmla="*/ 13345 h 19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4331" h="1963">
                <a:moveTo>
                  <a:pt x="4330" y="1547"/>
                </a:moveTo>
                <a:lnTo>
                  <a:pt x="4002" y="1203"/>
                </a:lnTo>
                <a:lnTo>
                  <a:pt x="3697" y="884"/>
                </a:lnTo>
                <a:lnTo>
                  <a:pt x="2973" y="1643"/>
                </a:lnTo>
                <a:lnTo>
                  <a:pt x="2554" y="1203"/>
                </a:lnTo>
                <a:lnTo>
                  <a:pt x="2249" y="884"/>
                </a:lnTo>
                <a:lnTo>
                  <a:pt x="1525" y="1643"/>
                </a:lnTo>
                <a:lnTo>
                  <a:pt x="1105" y="1203"/>
                </a:lnTo>
                <a:lnTo>
                  <a:pt x="801" y="884"/>
                </a:lnTo>
                <a:lnTo>
                  <a:pt x="0" y="1722"/>
                </a:lnTo>
                <a:lnTo>
                  <a:pt x="152" y="1882"/>
                </a:lnTo>
                <a:lnTo>
                  <a:pt x="801" y="1203"/>
                </a:lnTo>
                <a:lnTo>
                  <a:pt x="1525" y="1962"/>
                </a:lnTo>
                <a:lnTo>
                  <a:pt x="1830" y="1643"/>
                </a:lnTo>
                <a:lnTo>
                  <a:pt x="2249" y="1203"/>
                </a:lnTo>
                <a:lnTo>
                  <a:pt x="2973" y="1962"/>
                </a:lnTo>
                <a:lnTo>
                  <a:pt x="3278" y="1643"/>
                </a:lnTo>
                <a:lnTo>
                  <a:pt x="3697" y="1203"/>
                </a:lnTo>
                <a:lnTo>
                  <a:pt x="4330" y="1867"/>
                </a:lnTo>
                <a:lnTo>
                  <a:pt x="4330" y="1547"/>
                </a:lnTo>
                <a:moveTo>
                  <a:pt x="4330" y="663"/>
                </a:moveTo>
                <a:lnTo>
                  <a:pt x="4002" y="319"/>
                </a:lnTo>
                <a:lnTo>
                  <a:pt x="3697" y="0"/>
                </a:lnTo>
                <a:lnTo>
                  <a:pt x="2973" y="759"/>
                </a:lnTo>
                <a:lnTo>
                  <a:pt x="2554" y="319"/>
                </a:lnTo>
                <a:lnTo>
                  <a:pt x="2249" y="0"/>
                </a:lnTo>
                <a:lnTo>
                  <a:pt x="1525" y="759"/>
                </a:lnTo>
                <a:lnTo>
                  <a:pt x="1105" y="319"/>
                </a:lnTo>
                <a:lnTo>
                  <a:pt x="801" y="0"/>
                </a:lnTo>
                <a:lnTo>
                  <a:pt x="0" y="839"/>
                </a:lnTo>
                <a:lnTo>
                  <a:pt x="152" y="998"/>
                </a:lnTo>
                <a:lnTo>
                  <a:pt x="801" y="319"/>
                </a:lnTo>
                <a:lnTo>
                  <a:pt x="1525" y="1078"/>
                </a:lnTo>
                <a:lnTo>
                  <a:pt x="1830" y="759"/>
                </a:lnTo>
                <a:lnTo>
                  <a:pt x="2249" y="319"/>
                </a:lnTo>
                <a:lnTo>
                  <a:pt x="2973" y="1078"/>
                </a:lnTo>
                <a:lnTo>
                  <a:pt x="3278" y="759"/>
                </a:lnTo>
                <a:lnTo>
                  <a:pt x="3697" y="319"/>
                </a:lnTo>
                <a:lnTo>
                  <a:pt x="4330" y="983"/>
                </a:lnTo>
                <a:lnTo>
                  <a:pt x="4330" y="663"/>
                </a:lnTo>
              </a:path>
            </a:pathLst>
          </a:custGeom>
          <a:solidFill>
            <a:srgbClr val="CDDB00"/>
          </a:solidFill>
          <a:ln>
            <a:noFill/>
          </a:ln>
        </p:spPr>
        <p:txBody>
          <a:bodyPr rot="0" vert="horz" wrap="square" lIns="91440" tIns="45720" rIns="91440" bIns="45720" anchor="t" anchorCtr="0" upright="1">
            <a:noAutofit/>
          </a:bodyPr>
          <a:lstStyle/>
          <a:p>
            <a:endParaRPr lang="en-GB"/>
          </a:p>
        </p:txBody>
      </p:sp>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53077" y="286376"/>
            <a:ext cx="3308762" cy="1012352"/>
          </a:xfrm>
          <a:prstGeom prst="rect">
            <a:avLst/>
          </a:prstGeom>
        </p:spPr>
      </p:pic>
    </p:spTree>
    <p:extLst>
      <p:ext uri="{BB962C8B-B14F-4D97-AF65-F5344CB8AC3E}">
        <p14:creationId xmlns:p14="http://schemas.microsoft.com/office/powerpoint/2010/main" val="25602702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FBAF1CA-5B2A-4019-A3C2-723F7C156A7A}"/>
              </a:ext>
            </a:extLst>
          </p:cNvPr>
          <p:cNvSpPr txBox="1">
            <a:spLocks/>
          </p:cNvSpPr>
          <p:nvPr/>
        </p:nvSpPr>
        <p:spPr>
          <a:xfrm>
            <a:off x="1137457" y="1215934"/>
            <a:ext cx="10515600" cy="7100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000" b="1">
                <a:solidFill>
                  <a:srgbClr val="00A6CE"/>
                </a:solidFill>
                <a:latin typeface="Arial"/>
                <a:cs typeface="Arial"/>
              </a:rPr>
              <a:t>Social media</a:t>
            </a:r>
            <a:endParaRPr lang="en-GB" sz="3000" b="1">
              <a:solidFill>
                <a:srgbClr val="00A6CE"/>
              </a:solidFill>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65F717F7-265C-4208-A23F-E52E66EA09CE}"/>
              </a:ext>
            </a:extLst>
          </p:cNvPr>
          <p:cNvSpPr txBox="1">
            <a:spLocks/>
          </p:cNvSpPr>
          <p:nvPr/>
        </p:nvSpPr>
        <p:spPr>
          <a:xfrm>
            <a:off x="863155" y="2373953"/>
            <a:ext cx="7118486" cy="245196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GB" sz="2000">
                <a:solidFill>
                  <a:srgbClr val="031E43"/>
                </a:solidFill>
                <a:latin typeface="Arial"/>
                <a:cs typeface="Arial"/>
              </a:rPr>
              <a:t>They need your support</a:t>
            </a:r>
            <a:endParaRPr lang="en-US">
              <a:cs typeface="Calibri" panose="020F0502020204030204"/>
            </a:endParaRPr>
          </a:p>
          <a:p>
            <a:pPr marL="342900" indent="-342900" algn="l">
              <a:buFont typeface="Arial" panose="020B0604020202020204" pitchFamily="34" charset="0"/>
              <a:buChar char="•"/>
            </a:pPr>
            <a:r>
              <a:rPr lang="en-GB" sz="2000">
                <a:solidFill>
                  <a:srgbClr val="031E43"/>
                </a:solidFill>
                <a:latin typeface="Arial"/>
                <a:cs typeface="Arial"/>
              </a:rPr>
              <a:t>Check their phones regularly</a:t>
            </a:r>
          </a:p>
          <a:p>
            <a:pPr marL="342900" indent="-342900" algn="l">
              <a:buFont typeface="Arial" panose="020B0604020202020204" pitchFamily="34" charset="0"/>
              <a:buChar char="•"/>
            </a:pPr>
            <a:r>
              <a:rPr lang="en-GB" sz="2000">
                <a:solidFill>
                  <a:srgbClr val="031E43"/>
                </a:solidFill>
                <a:latin typeface="Arial"/>
                <a:cs typeface="Arial"/>
              </a:rPr>
              <a:t>Who are they talking to?</a:t>
            </a:r>
          </a:p>
          <a:p>
            <a:pPr marL="342900" indent="-342900" algn="l">
              <a:buFont typeface="Arial" panose="020B0604020202020204" pitchFamily="34" charset="0"/>
              <a:buChar char="•"/>
            </a:pPr>
            <a:r>
              <a:rPr lang="en-GB" sz="2000">
                <a:solidFill>
                  <a:srgbClr val="031E43"/>
                </a:solidFill>
                <a:latin typeface="Arial"/>
                <a:cs typeface="Arial"/>
              </a:rPr>
              <a:t>What APPS are they using?</a:t>
            </a:r>
          </a:p>
          <a:p>
            <a:pPr marL="342900" indent="-342900" algn="l">
              <a:buFont typeface="Arial" panose="020B0604020202020204" pitchFamily="34" charset="0"/>
              <a:buChar char="•"/>
            </a:pPr>
            <a:r>
              <a:rPr lang="en-GB" sz="2000" b="1">
                <a:solidFill>
                  <a:srgbClr val="031E43"/>
                </a:solidFill>
                <a:latin typeface="Arial"/>
                <a:cs typeface="Arial"/>
              </a:rPr>
              <a:t>Off before bedtime and charging overnight downstairs</a:t>
            </a:r>
            <a:endParaRPr lang="en-GB" b="1">
              <a:cs typeface="Calibri" panose="020F0502020204030204"/>
            </a:endParaRPr>
          </a:p>
          <a:p>
            <a:pPr marL="342900" indent="-342900" algn="l">
              <a:buFont typeface="Arial" panose="020B0604020202020204" pitchFamily="34" charset="0"/>
              <a:buChar char="•"/>
            </a:pPr>
            <a:endParaRPr lang="en-GB" sz="2000">
              <a:solidFill>
                <a:srgbClr val="031E43"/>
              </a:solidFill>
              <a:latin typeface="Arial"/>
              <a:cs typeface="Arial"/>
            </a:endParaRPr>
          </a:p>
          <a:p>
            <a:pPr algn="l"/>
            <a:endParaRPr lang="en-GB" sz="2000">
              <a:solidFill>
                <a:srgbClr val="031E43"/>
              </a:solidFill>
              <a:latin typeface="Arial"/>
              <a:cs typeface="Arial"/>
            </a:endParaRPr>
          </a:p>
          <a:p>
            <a:pPr algn="l"/>
            <a:endParaRPr lang="en-GB" sz="2000">
              <a:solidFill>
                <a:srgbClr val="031E43"/>
              </a:solidFill>
              <a:latin typeface="Arial"/>
              <a:cs typeface="Arial"/>
            </a:endParaRPr>
          </a:p>
          <a:p>
            <a:pPr marL="342900" indent="-342900" algn="l">
              <a:buChar char="•"/>
            </a:pPr>
            <a:endParaRPr lang="en-GB" sz="2000">
              <a:solidFill>
                <a:srgbClr val="031E43"/>
              </a:solidFill>
              <a:latin typeface="Arial"/>
              <a:cs typeface="Arial"/>
            </a:endParaRPr>
          </a:p>
        </p:txBody>
      </p:sp>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03201" y="286376"/>
            <a:ext cx="3308762" cy="1006714"/>
          </a:xfrm>
          <a:prstGeom prst="rect">
            <a:avLst/>
          </a:prstGeom>
        </p:spPr>
      </p:pic>
      <p:sp>
        <p:nvSpPr>
          <p:cNvPr id="8" name="Title 1">
            <a:extLst>
              <a:ext uri="{FF2B5EF4-FFF2-40B4-BE49-F238E27FC236}">
                <a16:creationId xmlns:a16="http://schemas.microsoft.com/office/drawing/2014/main" id="{016A6435-080E-429E-BE69-473D9CC157A6}"/>
              </a:ext>
            </a:extLst>
          </p:cNvPr>
          <p:cNvSpPr txBox="1">
            <a:spLocks/>
          </p:cNvSpPr>
          <p:nvPr/>
        </p:nvSpPr>
        <p:spPr>
          <a:xfrm>
            <a:off x="1137456" y="6175513"/>
            <a:ext cx="10034848" cy="4331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000" b="1">
                <a:solidFill>
                  <a:srgbClr val="00A6CE"/>
                </a:solidFill>
                <a:latin typeface="Arial" panose="020B0604020202020204" pitchFamily="34" charset="0"/>
                <a:cs typeface="Arial" panose="020B0604020202020204" pitchFamily="34" charset="0"/>
              </a:rPr>
              <a:t>….........................................................................................................................................</a:t>
            </a:r>
          </a:p>
        </p:txBody>
      </p:sp>
      <p:pic>
        <p:nvPicPr>
          <p:cNvPr id="9" name="Picture 9" descr="Graphical user interface, application&#10;&#10;Description automatically generated">
            <a:extLst>
              <a:ext uri="{FF2B5EF4-FFF2-40B4-BE49-F238E27FC236}">
                <a16:creationId xmlns:a16="http://schemas.microsoft.com/office/drawing/2014/main" id="{B1DF8B13-8498-412E-A52A-7C2C4C37A19B}"/>
              </a:ext>
            </a:extLst>
          </p:cNvPr>
          <p:cNvPicPr>
            <a:picLocks noChangeAspect="1"/>
          </p:cNvPicPr>
          <p:nvPr/>
        </p:nvPicPr>
        <p:blipFill rotWithShape="1">
          <a:blip r:embed="rId3"/>
          <a:srcRect l="21036" r="19256"/>
          <a:stretch/>
        </p:blipFill>
        <p:spPr>
          <a:xfrm>
            <a:off x="8021835" y="440507"/>
            <a:ext cx="3701998" cy="5157762"/>
          </a:xfrm>
          <a:prstGeom prst="rect">
            <a:avLst/>
          </a:prstGeom>
        </p:spPr>
      </p:pic>
    </p:spTree>
    <p:extLst>
      <p:ext uri="{BB962C8B-B14F-4D97-AF65-F5344CB8AC3E}">
        <p14:creationId xmlns:p14="http://schemas.microsoft.com/office/powerpoint/2010/main" val="42680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FBAF1CA-5B2A-4019-A3C2-723F7C156A7A}"/>
              </a:ext>
            </a:extLst>
          </p:cNvPr>
          <p:cNvSpPr txBox="1">
            <a:spLocks/>
          </p:cNvSpPr>
          <p:nvPr/>
        </p:nvSpPr>
        <p:spPr>
          <a:xfrm>
            <a:off x="4445872" y="226763"/>
            <a:ext cx="10515600" cy="7100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000" b="1">
                <a:solidFill>
                  <a:srgbClr val="00A6CE"/>
                </a:solidFill>
                <a:latin typeface="Arial"/>
                <a:cs typeface="Arial"/>
              </a:rPr>
              <a:t>Social media</a:t>
            </a:r>
            <a:endParaRPr lang="en-GB" sz="3000" b="1">
              <a:solidFill>
                <a:srgbClr val="00A6CE"/>
              </a:solidFill>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65F717F7-265C-4208-A23F-E52E66EA09CE}"/>
              </a:ext>
            </a:extLst>
          </p:cNvPr>
          <p:cNvSpPr txBox="1">
            <a:spLocks/>
          </p:cNvSpPr>
          <p:nvPr/>
        </p:nvSpPr>
        <p:spPr>
          <a:xfrm>
            <a:off x="396857" y="5478817"/>
            <a:ext cx="11394784" cy="138288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endParaRPr lang="en-GB" sz="2000">
              <a:solidFill>
                <a:srgbClr val="031E43"/>
              </a:solidFill>
              <a:latin typeface="Arial"/>
              <a:cs typeface="Arial"/>
            </a:endParaRPr>
          </a:p>
          <a:p>
            <a:pPr marL="342900" indent="-342900" algn="l">
              <a:buFont typeface="Arial" panose="020B0604020202020204" pitchFamily="34" charset="0"/>
              <a:buChar char="•"/>
            </a:pPr>
            <a:endParaRPr lang="en-GB" sz="2000">
              <a:solidFill>
                <a:srgbClr val="031E43"/>
              </a:solidFill>
              <a:latin typeface="Arial"/>
              <a:cs typeface="Arial"/>
            </a:endParaRPr>
          </a:p>
          <a:p>
            <a:pPr algn="l"/>
            <a:r>
              <a:rPr lang="en-GB" sz="2800" b="1" u="sng">
                <a:solidFill>
                  <a:srgbClr val="031E43"/>
                </a:solidFill>
                <a:latin typeface="Arial"/>
                <a:cs typeface="Arial"/>
              </a:rPr>
              <a:t>You pay the bill. It's your phone and therefore your responsibility!</a:t>
            </a:r>
            <a:endParaRPr lang="en-GB" sz="2800" b="1">
              <a:cs typeface="Calibri" panose="020F0502020204030204"/>
            </a:endParaRPr>
          </a:p>
          <a:p>
            <a:pPr algn="l"/>
            <a:endParaRPr lang="en-GB" sz="2000">
              <a:solidFill>
                <a:srgbClr val="031E43"/>
              </a:solidFill>
              <a:latin typeface="Arial"/>
              <a:cs typeface="Arial"/>
            </a:endParaRPr>
          </a:p>
          <a:p>
            <a:pPr algn="l"/>
            <a:endParaRPr lang="en-GB" sz="2000">
              <a:solidFill>
                <a:srgbClr val="031E43"/>
              </a:solidFill>
              <a:latin typeface="Arial"/>
              <a:cs typeface="Arial"/>
            </a:endParaRPr>
          </a:p>
          <a:p>
            <a:pPr marL="342900" indent="-342900" algn="l">
              <a:buFont typeface="Arial" panose="020B0604020202020204" pitchFamily="34" charset="0"/>
              <a:buChar char="•"/>
            </a:pPr>
            <a:endParaRPr lang="en-GB" sz="2000">
              <a:solidFill>
                <a:srgbClr val="031E43"/>
              </a:solidFill>
              <a:latin typeface="Arial"/>
              <a:cs typeface="Arial"/>
            </a:endParaRPr>
          </a:p>
        </p:txBody>
      </p:sp>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03201" y="286376"/>
            <a:ext cx="3308762" cy="1006714"/>
          </a:xfrm>
          <a:prstGeom prst="rect">
            <a:avLst/>
          </a:prstGeom>
        </p:spPr>
      </p:pic>
      <p:pic>
        <p:nvPicPr>
          <p:cNvPr id="3" name="Picture 6" descr="Graphical user interface, text, application&#10;&#10;Description automatically generated">
            <a:extLst>
              <a:ext uri="{FF2B5EF4-FFF2-40B4-BE49-F238E27FC236}">
                <a16:creationId xmlns:a16="http://schemas.microsoft.com/office/drawing/2014/main" id="{125B3EAB-9B8C-528B-C88D-BAE0E9593856}"/>
              </a:ext>
            </a:extLst>
          </p:cNvPr>
          <p:cNvPicPr>
            <a:picLocks noChangeAspect="1"/>
          </p:cNvPicPr>
          <p:nvPr/>
        </p:nvPicPr>
        <p:blipFill rotWithShape="1">
          <a:blip r:embed="rId3"/>
          <a:srcRect l="181" t="14839" r="-362" b="5484"/>
          <a:stretch/>
        </p:blipFill>
        <p:spPr>
          <a:xfrm>
            <a:off x="1096371" y="1191028"/>
            <a:ext cx="11011466" cy="4909153"/>
          </a:xfrm>
          <a:prstGeom prst="rect">
            <a:avLst/>
          </a:prstGeom>
        </p:spPr>
      </p:pic>
    </p:spTree>
    <p:extLst>
      <p:ext uri="{BB962C8B-B14F-4D97-AF65-F5344CB8AC3E}">
        <p14:creationId xmlns:p14="http://schemas.microsoft.com/office/powerpoint/2010/main" val="79595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FBAF1CA-5B2A-4019-A3C2-723F7C156A7A}"/>
              </a:ext>
            </a:extLst>
          </p:cNvPr>
          <p:cNvSpPr txBox="1">
            <a:spLocks/>
          </p:cNvSpPr>
          <p:nvPr/>
        </p:nvSpPr>
        <p:spPr>
          <a:xfrm>
            <a:off x="555236" y="1293555"/>
            <a:ext cx="10515600" cy="7100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400" b="1">
                <a:solidFill>
                  <a:srgbClr val="CDDB00"/>
                </a:solidFill>
                <a:latin typeface="Arial"/>
                <a:cs typeface="Arial"/>
              </a:rPr>
              <a:t>National Online Safety</a:t>
            </a:r>
            <a:endParaRPr lang="en-GB" sz="2400" b="1">
              <a:solidFill>
                <a:srgbClr val="CDDB00"/>
              </a:solidFill>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65F717F7-265C-4208-A23F-E52E66EA09CE}"/>
              </a:ext>
            </a:extLst>
          </p:cNvPr>
          <p:cNvSpPr txBox="1">
            <a:spLocks/>
          </p:cNvSpPr>
          <p:nvPr/>
        </p:nvSpPr>
        <p:spPr>
          <a:xfrm>
            <a:off x="498371" y="2196925"/>
            <a:ext cx="11360665" cy="435133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Sans-Serif" panose="020B0604020202020204" pitchFamily="34" charset="0"/>
              <a:buChar char="•"/>
            </a:pPr>
            <a:r>
              <a:rPr lang="en-GB">
                <a:latin typeface="Calibri"/>
                <a:cs typeface="Calibri"/>
              </a:rPr>
              <a:t>FREE app</a:t>
            </a:r>
            <a:endParaRPr lang="en-GB">
              <a:ea typeface="+mn-lt"/>
              <a:cs typeface="+mn-lt"/>
            </a:endParaRPr>
          </a:p>
          <a:p>
            <a:pPr marL="285750" indent="-285750" algn="l">
              <a:buFont typeface="Arial,Sans-Serif" panose="020B0604020202020204" pitchFamily="34" charset="0"/>
              <a:buChar char="•"/>
            </a:pPr>
            <a:r>
              <a:rPr lang="en-GB">
                <a:latin typeface="Calibri"/>
                <a:cs typeface="Calibri"/>
              </a:rPr>
              <a:t>Easiest way to keep children safe online</a:t>
            </a:r>
            <a:endParaRPr lang="en-GB">
              <a:ea typeface="+mn-lt"/>
              <a:cs typeface="+mn-lt"/>
            </a:endParaRPr>
          </a:p>
          <a:p>
            <a:pPr marL="285750" indent="-285750" algn="l">
              <a:buFont typeface="Arial,Sans-Serif" panose="020B0604020202020204" pitchFamily="34" charset="0"/>
              <a:buChar char="•"/>
            </a:pPr>
            <a:r>
              <a:rPr lang="en-GB">
                <a:latin typeface="Calibri"/>
                <a:cs typeface="Calibri"/>
              </a:rPr>
              <a:t>Covers the latest apps, games and devices used by children</a:t>
            </a:r>
            <a:endParaRPr lang="en-GB">
              <a:ea typeface="+mn-lt"/>
              <a:cs typeface="+mn-lt"/>
            </a:endParaRPr>
          </a:p>
          <a:p>
            <a:pPr marL="285750" indent="-285750" algn="l">
              <a:buFont typeface="Arial,Sans-Serif" panose="020B0604020202020204" pitchFamily="34" charset="0"/>
              <a:buChar char="•"/>
            </a:pPr>
            <a:r>
              <a:rPr lang="en-GB">
                <a:latin typeface="Calibri"/>
                <a:cs typeface="Calibri"/>
              </a:rPr>
              <a:t>Provides instant access to online safety education, training and updates so that parents can protect their children from online harm and abuse.</a:t>
            </a:r>
            <a:endParaRPr lang="en-GB">
              <a:ea typeface="+mn-lt"/>
              <a:cs typeface="+mn-lt"/>
            </a:endParaRPr>
          </a:p>
          <a:p>
            <a:pPr marL="285750" indent="-285750" algn="l">
              <a:buFont typeface="Arial,Sans-Serif" panose="020B0604020202020204" pitchFamily="34" charset="0"/>
              <a:buChar char="•"/>
            </a:pPr>
            <a:r>
              <a:rPr lang="en-GB" b="1" u="sng">
                <a:latin typeface="Calibri"/>
                <a:cs typeface="Calibri"/>
              </a:rPr>
              <a:t>They release updated parent guides to all forms of social media and apps which will enable you to safeguard your son / daughter whilst they are online.</a:t>
            </a:r>
            <a:endParaRPr lang="en-GB">
              <a:ea typeface="+mn-lt"/>
              <a:cs typeface="+mn-lt"/>
            </a:endParaRPr>
          </a:p>
          <a:p>
            <a:pPr marL="285750" indent="-285750" algn="l">
              <a:buFont typeface="Arial,Sans-Serif" panose="020B0604020202020204" pitchFamily="34" charset="0"/>
              <a:buChar char="•"/>
            </a:pPr>
            <a:r>
              <a:rPr lang="en-GB">
                <a:latin typeface="Calibri"/>
                <a:cs typeface="Calibri"/>
              </a:rPr>
              <a:t>FREE AGE-SPECIFIC PARENTS ONLINE SAFETY COURSES</a:t>
            </a:r>
            <a:endParaRPr lang="en-GB"/>
          </a:p>
        </p:txBody>
      </p:sp>
      <p:pic>
        <p:nvPicPr>
          <p:cNvPr id="10" name="Picture 9"/>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03201" y="286376"/>
            <a:ext cx="3308762" cy="1006714"/>
          </a:xfrm>
          <a:prstGeom prst="rect">
            <a:avLst/>
          </a:prstGeom>
        </p:spPr>
      </p:pic>
      <p:sp>
        <p:nvSpPr>
          <p:cNvPr id="11" name="Title 1">
            <a:extLst>
              <a:ext uri="{FF2B5EF4-FFF2-40B4-BE49-F238E27FC236}">
                <a16:creationId xmlns:a16="http://schemas.microsoft.com/office/drawing/2014/main" id="{016A6435-080E-429E-BE69-473D9CC157A6}"/>
              </a:ext>
            </a:extLst>
          </p:cNvPr>
          <p:cNvSpPr txBox="1">
            <a:spLocks/>
          </p:cNvSpPr>
          <p:nvPr/>
        </p:nvSpPr>
        <p:spPr>
          <a:xfrm>
            <a:off x="1112519" y="6175513"/>
            <a:ext cx="10034848" cy="4331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000" b="1">
                <a:solidFill>
                  <a:srgbClr val="CDDB00"/>
                </a:solidFill>
                <a:latin typeface="Arial" panose="020B0604020202020204" pitchFamily="34" charset="0"/>
                <a:cs typeface="Arial" panose="020B0604020202020204" pitchFamily="34" charset="0"/>
              </a:rPr>
              <a:t>….........................................................................................................................................</a:t>
            </a:r>
          </a:p>
        </p:txBody>
      </p:sp>
      <p:pic>
        <p:nvPicPr>
          <p:cNvPr id="2" name="Picture 2" descr="Logo&#10;&#10;Description automatically generated">
            <a:extLst>
              <a:ext uri="{FF2B5EF4-FFF2-40B4-BE49-F238E27FC236}">
                <a16:creationId xmlns:a16="http://schemas.microsoft.com/office/drawing/2014/main" id="{4A67DD90-74D0-47FA-A88E-16C681973316}"/>
              </a:ext>
            </a:extLst>
          </p:cNvPr>
          <p:cNvPicPr>
            <a:picLocks noChangeAspect="1"/>
          </p:cNvPicPr>
          <p:nvPr/>
        </p:nvPicPr>
        <p:blipFill>
          <a:blip r:embed="rId3"/>
          <a:stretch>
            <a:fillRect/>
          </a:stretch>
        </p:blipFill>
        <p:spPr>
          <a:xfrm>
            <a:off x="9226216" y="112295"/>
            <a:ext cx="2332122" cy="2332122"/>
          </a:xfrm>
          <a:prstGeom prst="rect">
            <a:avLst/>
          </a:prstGeom>
        </p:spPr>
      </p:pic>
    </p:spTree>
    <p:extLst>
      <p:ext uri="{BB962C8B-B14F-4D97-AF65-F5344CB8AC3E}">
        <p14:creationId xmlns:p14="http://schemas.microsoft.com/office/powerpoint/2010/main" val="283732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FBAF1CA-5B2A-4019-A3C2-723F7C156A7A}"/>
              </a:ext>
            </a:extLst>
          </p:cNvPr>
          <p:cNvSpPr txBox="1">
            <a:spLocks/>
          </p:cNvSpPr>
          <p:nvPr/>
        </p:nvSpPr>
        <p:spPr>
          <a:xfrm>
            <a:off x="1112520" y="1486898"/>
            <a:ext cx="10515600" cy="7100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400" b="1">
                <a:solidFill>
                  <a:srgbClr val="CDDB00"/>
                </a:solidFill>
                <a:latin typeface="Arial"/>
                <a:cs typeface="Arial"/>
              </a:rPr>
              <a:t>National Online Safety</a:t>
            </a:r>
            <a:endParaRPr lang="en-GB" sz="2400" b="1">
              <a:solidFill>
                <a:srgbClr val="CDDB00"/>
              </a:solidFill>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65F717F7-265C-4208-A23F-E52E66EA09CE}"/>
              </a:ext>
            </a:extLst>
          </p:cNvPr>
          <p:cNvSpPr txBox="1">
            <a:spLocks/>
          </p:cNvSpPr>
          <p:nvPr/>
        </p:nvSpPr>
        <p:spPr>
          <a:xfrm>
            <a:off x="1082441" y="2567899"/>
            <a:ext cx="9893531" cy="435133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Sans-Serif" panose="020B0604020202020204" pitchFamily="34" charset="0"/>
              <a:buChar char="•"/>
            </a:pPr>
            <a:r>
              <a:rPr lang="en-GB" sz="2800">
                <a:latin typeface="Calibri"/>
                <a:cs typeface="Calibri"/>
              </a:rPr>
              <a:t>FREE access to the ‘Online Safety for Parents’ video course, hosted by mum of 3 and online safety ambassador, Myleene Klass.</a:t>
            </a:r>
            <a:endParaRPr lang="en-GB" sz="2800">
              <a:ea typeface="+mn-lt"/>
              <a:cs typeface="+mn-lt"/>
            </a:endParaRPr>
          </a:p>
          <a:p>
            <a:pPr marL="285750" indent="-285750" algn="l">
              <a:buFont typeface="Arial,Sans-Serif" panose="020B0604020202020204" pitchFamily="34" charset="0"/>
              <a:buChar char="•"/>
            </a:pPr>
            <a:r>
              <a:rPr lang="en-GB" sz="2800">
                <a:cs typeface="Calibri"/>
              </a:rPr>
              <a:t>A new guide every week as part of our #WakeUpWednesday campaign.</a:t>
            </a:r>
            <a:endParaRPr lang="en-GB" sz="2800">
              <a:ea typeface="+mn-lt"/>
              <a:cs typeface="+mn-lt"/>
            </a:endParaRPr>
          </a:p>
          <a:p>
            <a:pPr lvl="1" algn="l"/>
            <a:r>
              <a:rPr lang="en-GB">
                <a:cs typeface="Calibri"/>
              </a:rPr>
              <a:t>• Find out about the latest online platform, game or device children are talking about.</a:t>
            </a:r>
            <a:endParaRPr lang="en-GB">
              <a:ea typeface="+mn-lt"/>
              <a:cs typeface="+mn-lt"/>
            </a:endParaRPr>
          </a:p>
          <a:p>
            <a:pPr lvl="1" algn="l"/>
            <a:r>
              <a:rPr lang="en-GB">
                <a:cs typeface="Calibri"/>
              </a:rPr>
              <a:t>• Search for online risks and get tips for keeping children safe online.</a:t>
            </a:r>
            <a:endParaRPr lang="en-GB">
              <a:ea typeface="+mn-lt"/>
              <a:cs typeface="+mn-lt"/>
            </a:endParaRPr>
          </a:p>
          <a:p>
            <a:pPr lvl="1" algn="l"/>
            <a:r>
              <a:rPr lang="en-GB">
                <a:cs typeface="Calibri"/>
              </a:rPr>
              <a:t>• Learn about parental controls and how to monitor online activity.</a:t>
            </a:r>
            <a:endParaRPr lang="en-GB">
              <a:ea typeface="+mn-lt"/>
              <a:cs typeface="+mn-lt"/>
            </a:endParaRPr>
          </a:p>
          <a:p>
            <a:pPr lvl="1" algn="l"/>
            <a:r>
              <a:rPr lang="en-GB">
                <a:cs typeface="Calibri"/>
              </a:rPr>
              <a:t>• Share, review and download your favourite guides.</a:t>
            </a:r>
          </a:p>
          <a:p>
            <a:pPr lvl="1" algn="l"/>
            <a:endParaRPr lang="en-GB" sz="1600">
              <a:cs typeface="Calibri"/>
            </a:endParaRPr>
          </a:p>
          <a:p>
            <a:pPr marL="285750" indent="-285750" algn="l">
              <a:buFont typeface="Arial,Sans-Serif"/>
              <a:buChar char="•"/>
            </a:pPr>
            <a:endParaRPr lang="en-GB" sz="1600">
              <a:ea typeface="+mn-lt"/>
              <a:cs typeface="+mn-lt"/>
            </a:endParaRPr>
          </a:p>
          <a:p>
            <a:pPr lvl="1" algn="l"/>
            <a:endParaRPr lang="en-GB" sz="1600">
              <a:cs typeface="Calibri"/>
            </a:endParaRPr>
          </a:p>
          <a:p>
            <a:pPr lvl="1" algn="l"/>
            <a:endParaRPr lang="en-GB" sz="1600">
              <a:cs typeface="Calibri"/>
            </a:endParaRPr>
          </a:p>
          <a:p>
            <a:pPr indent="-285750" algn="l"/>
            <a:endParaRPr lang="en-GB" sz="2000">
              <a:cs typeface="Calibri"/>
            </a:endParaRPr>
          </a:p>
          <a:p>
            <a:pPr marL="285750" indent="-285750" algn="l">
              <a:buFont typeface="Arial,Sans-Serif" panose="020B0604020202020204" pitchFamily="34" charset="0"/>
              <a:buChar char="•"/>
            </a:pPr>
            <a:endParaRPr lang="en-GB" sz="2000">
              <a:cs typeface="Calibri"/>
            </a:endParaRPr>
          </a:p>
        </p:txBody>
      </p:sp>
      <p:pic>
        <p:nvPicPr>
          <p:cNvPr id="10" name="Picture 9"/>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03201" y="286376"/>
            <a:ext cx="3308762" cy="1006714"/>
          </a:xfrm>
          <a:prstGeom prst="rect">
            <a:avLst/>
          </a:prstGeom>
        </p:spPr>
      </p:pic>
      <p:sp>
        <p:nvSpPr>
          <p:cNvPr id="11" name="Title 1">
            <a:extLst>
              <a:ext uri="{FF2B5EF4-FFF2-40B4-BE49-F238E27FC236}">
                <a16:creationId xmlns:a16="http://schemas.microsoft.com/office/drawing/2014/main" id="{016A6435-080E-429E-BE69-473D9CC157A6}"/>
              </a:ext>
            </a:extLst>
          </p:cNvPr>
          <p:cNvSpPr txBox="1">
            <a:spLocks/>
          </p:cNvSpPr>
          <p:nvPr/>
        </p:nvSpPr>
        <p:spPr>
          <a:xfrm>
            <a:off x="1112519" y="6175513"/>
            <a:ext cx="10034848" cy="4331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000" b="1">
                <a:solidFill>
                  <a:srgbClr val="CDDB00"/>
                </a:solidFill>
                <a:latin typeface="Arial" panose="020B0604020202020204" pitchFamily="34" charset="0"/>
                <a:cs typeface="Arial" panose="020B0604020202020204" pitchFamily="34" charset="0"/>
              </a:rPr>
              <a:t>….........................................................................................................................................</a:t>
            </a:r>
          </a:p>
        </p:txBody>
      </p:sp>
      <p:pic>
        <p:nvPicPr>
          <p:cNvPr id="3" name="Picture 3" descr="A picture containing text, bottle, outdoor, sign&#10;&#10;Description automatically generated">
            <a:extLst>
              <a:ext uri="{FF2B5EF4-FFF2-40B4-BE49-F238E27FC236}">
                <a16:creationId xmlns:a16="http://schemas.microsoft.com/office/drawing/2014/main" id="{6941AFCF-7D32-DA94-4761-093F8AEDF6DE}"/>
              </a:ext>
            </a:extLst>
          </p:cNvPr>
          <p:cNvPicPr>
            <a:picLocks noChangeAspect="1"/>
          </p:cNvPicPr>
          <p:nvPr/>
        </p:nvPicPr>
        <p:blipFill>
          <a:blip r:embed="rId3"/>
          <a:stretch>
            <a:fillRect/>
          </a:stretch>
        </p:blipFill>
        <p:spPr>
          <a:xfrm>
            <a:off x="8693624" y="308028"/>
            <a:ext cx="2743200" cy="1533466"/>
          </a:xfrm>
          <a:prstGeom prst="rect">
            <a:avLst/>
          </a:prstGeom>
        </p:spPr>
      </p:pic>
    </p:spTree>
    <p:extLst>
      <p:ext uri="{BB962C8B-B14F-4D97-AF65-F5344CB8AC3E}">
        <p14:creationId xmlns:p14="http://schemas.microsoft.com/office/powerpoint/2010/main" val="178078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2">
            <a:extLst>
              <a:ext uri="{FF2B5EF4-FFF2-40B4-BE49-F238E27FC236}">
                <a16:creationId xmlns:a16="http://schemas.microsoft.com/office/drawing/2014/main" id="{56827C3C-D52F-46CE-A441-3CD6A1A6A0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F52A8B51-0A89-497B-B882-6658E029A3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1">
            <a:extLst>
              <a:ext uri="{FF2B5EF4-FFF2-40B4-BE49-F238E27FC236}">
                <a16:creationId xmlns:a16="http://schemas.microsoft.com/office/drawing/2014/main" id="{784138C9-6768-019A-A43B-EF52E41FA9AD}"/>
              </a:ext>
            </a:extLst>
          </p:cNvPr>
          <p:cNvPicPr>
            <a:picLocks noChangeAspect="1"/>
          </p:cNvPicPr>
          <p:nvPr/>
        </p:nvPicPr>
        <p:blipFill rotWithShape="1">
          <a:blip r:embed="rId2"/>
          <a:srcRect l="7837" r="8412"/>
          <a:stretch/>
        </p:blipFill>
        <p:spPr>
          <a:xfrm>
            <a:off x="965200" y="999551"/>
            <a:ext cx="2879083" cy="4858897"/>
          </a:xfrm>
          <a:prstGeom prst="rect">
            <a:avLst/>
          </a:prstGeom>
        </p:spPr>
      </p:pic>
      <p:sp>
        <p:nvSpPr>
          <p:cNvPr id="47" name="Rectangle 46">
            <a:extLst>
              <a:ext uri="{FF2B5EF4-FFF2-40B4-BE49-F238E27FC236}">
                <a16:creationId xmlns:a16="http://schemas.microsoft.com/office/drawing/2014/main" id="{EB1CEFBF-6F09-4052-862B-E219DA157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6882"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9">
            <a:extLst>
              <a:ext uri="{FF2B5EF4-FFF2-40B4-BE49-F238E27FC236}">
                <a16:creationId xmlns:a16="http://schemas.microsoft.com/office/drawing/2014/main" id="{2D274BB9-7D63-DA51-A5D2-A331C6C5EA6B}"/>
              </a:ext>
            </a:extLst>
          </p:cNvPr>
          <p:cNvPicPr>
            <a:picLocks noChangeAspect="1"/>
          </p:cNvPicPr>
          <p:nvPr/>
        </p:nvPicPr>
        <p:blipFill rotWithShape="1">
          <a:blip r:embed="rId3"/>
          <a:srcRect l="6392" r="9857"/>
          <a:stretch/>
        </p:blipFill>
        <p:spPr>
          <a:xfrm>
            <a:off x="4647976" y="998981"/>
            <a:ext cx="2880360" cy="4861052"/>
          </a:xfrm>
          <a:prstGeom prst="rect">
            <a:avLst/>
          </a:prstGeom>
        </p:spPr>
      </p:pic>
      <p:sp>
        <p:nvSpPr>
          <p:cNvPr id="49" name="Rectangle 48">
            <a:extLst>
              <a:ext uri="{FF2B5EF4-FFF2-40B4-BE49-F238E27FC236}">
                <a16:creationId xmlns:a16="http://schemas.microsoft.com/office/drawing/2014/main" id="{BCB5D417-2A71-445D-B4C7-9E814D633D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284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E62E532B-D942-F439-8813-9EFF48A40960}"/>
              </a:ext>
            </a:extLst>
          </p:cNvPr>
          <p:cNvPicPr>
            <a:picLocks noChangeAspect="1"/>
          </p:cNvPicPr>
          <p:nvPr/>
        </p:nvPicPr>
        <p:blipFill>
          <a:blip r:embed="rId4"/>
          <a:stretch>
            <a:fillRect/>
          </a:stretch>
        </p:blipFill>
        <p:spPr>
          <a:xfrm>
            <a:off x="8343941" y="1394459"/>
            <a:ext cx="2880360" cy="4069080"/>
          </a:xfrm>
          <a:prstGeom prst="rect">
            <a:avLst/>
          </a:prstGeom>
        </p:spPr>
      </p:pic>
    </p:spTree>
    <p:extLst>
      <p:ext uri="{BB962C8B-B14F-4D97-AF65-F5344CB8AC3E}">
        <p14:creationId xmlns:p14="http://schemas.microsoft.com/office/powerpoint/2010/main" val="8601563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31E43"/>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302C449-FD2F-4ADB-B25C-CCB88D6CB7C8}"/>
              </a:ext>
            </a:extLst>
          </p:cNvPr>
          <p:cNvSpPr txBox="1">
            <a:spLocks/>
          </p:cNvSpPr>
          <p:nvPr/>
        </p:nvSpPr>
        <p:spPr>
          <a:xfrm>
            <a:off x="757516" y="2284026"/>
            <a:ext cx="10561241" cy="144530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1800"/>
              </a:spcAft>
            </a:pPr>
            <a:r>
              <a:rPr lang="en-GB" sz="4000" b="1">
                <a:solidFill>
                  <a:srgbClr val="00A6CE"/>
                </a:solidFill>
                <a:latin typeface="Arial"/>
                <a:cs typeface="Arial"/>
              </a:rPr>
              <a:t>Our teams and external professionals who support your children</a:t>
            </a:r>
          </a:p>
          <a:p>
            <a:pPr>
              <a:spcAft>
                <a:spcPts val="1800"/>
              </a:spcAft>
            </a:pPr>
            <a:endParaRPr lang="en-GB" sz="3000" b="1">
              <a:solidFill>
                <a:schemeClr val="bg1"/>
              </a:solidFill>
              <a:latin typeface="Arial"/>
              <a:cs typeface="Arial"/>
            </a:endParaRPr>
          </a:p>
          <a:p>
            <a:pPr>
              <a:spcAft>
                <a:spcPts val="1800"/>
              </a:spcAft>
            </a:pPr>
            <a:endParaRPr lang="en-GB" sz="3000" b="1">
              <a:solidFill>
                <a:schemeClr val="bg1"/>
              </a:solidFill>
              <a:latin typeface="Arial"/>
              <a:cs typeface="Arial"/>
            </a:endParaRPr>
          </a:p>
        </p:txBody>
      </p:sp>
      <p:sp>
        <p:nvSpPr>
          <p:cNvPr id="9" name="Freeform: Shape 8">
            <a:extLst>
              <a:ext uri="{FF2B5EF4-FFF2-40B4-BE49-F238E27FC236}">
                <a16:creationId xmlns:a16="http://schemas.microsoft.com/office/drawing/2014/main" id="{0025EBAF-6B7A-4C4E-8FC5-34DBC6792B26}"/>
              </a:ext>
            </a:extLst>
          </p:cNvPr>
          <p:cNvSpPr>
            <a:spLocks/>
          </p:cNvSpPr>
          <p:nvPr/>
        </p:nvSpPr>
        <p:spPr bwMode="auto">
          <a:xfrm>
            <a:off x="9441815" y="4834668"/>
            <a:ext cx="2750185" cy="1246505"/>
          </a:xfrm>
          <a:custGeom>
            <a:avLst/>
            <a:gdLst>
              <a:gd name="T0" fmla="+- 0 11905 7575"/>
              <a:gd name="T1" fmla="*/ T0 w 4331"/>
              <a:gd name="T2" fmla="+- 0 14229 12682"/>
              <a:gd name="T3" fmla="*/ 14229 h 1963"/>
              <a:gd name="T4" fmla="+- 0 11577 7575"/>
              <a:gd name="T5" fmla="*/ T4 w 4331"/>
              <a:gd name="T6" fmla="+- 0 13885 12682"/>
              <a:gd name="T7" fmla="*/ 13885 h 1963"/>
              <a:gd name="T8" fmla="+- 0 11272 7575"/>
              <a:gd name="T9" fmla="*/ T8 w 4331"/>
              <a:gd name="T10" fmla="+- 0 13566 12682"/>
              <a:gd name="T11" fmla="*/ 13566 h 1963"/>
              <a:gd name="T12" fmla="+- 0 10548 7575"/>
              <a:gd name="T13" fmla="*/ T12 w 4331"/>
              <a:gd name="T14" fmla="+- 0 14325 12682"/>
              <a:gd name="T15" fmla="*/ 14325 h 1963"/>
              <a:gd name="T16" fmla="+- 0 10129 7575"/>
              <a:gd name="T17" fmla="*/ T16 w 4331"/>
              <a:gd name="T18" fmla="+- 0 13885 12682"/>
              <a:gd name="T19" fmla="*/ 13885 h 1963"/>
              <a:gd name="T20" fmla="+- 0 9824 7575"/>
              <a:gd name="T21" fmla="*/ T20 w 4331"/>
              <a:gd name="T22" fmla="+- 0 13566 12682"/>
              <a:gd name="T23" fmla="*/ 13566 h 1963"/>
              <a:gd name="T24" fmla="+- 0 9100 7575"/>
              <a:gd name="T25" fmla="*/ T24 w 4331"/>
              <a:gd name="T26" fmla="+- 0 14325 12682"/>
              <a:gd name="T27" fmla="*/ 14325 h 1963"/>
              <a:gd name="T28" fmla="+- 0 8680 7575"/>
              <a:gd name="T29" fmla="*/ T28 w 4331"/>
              <a:gd name="T30" fmla="+- 0 13885 12682"/>
              <a:gd name="T31" fmla="*/ 13885 h 1963"/>
              <a:gd name="T32" fmla="+- 0 8376 7575"/>
              <a:gd name="T33" fmla="*/ T32 w 4331"/>
              <a:gd name="T34" fmla="+- 0 13566 12682"/>
              <a:gd name="T35" fmla="*/ 13566 h 1963"/>
              <a:gd name="T36" fmla="+- 0 7575 7575"/>
              <a:gd name="T37" fmla="*/ T36 w 4331"/>
              <a:gd name="T38" fmla="+- 0 14404 12682"/>
              <a:gd name="T39" fmla="*/ 14404 h 1963"/>
              <a:gd name="T40" fmla="+- 0 7727 7575"/>
              <a:gd name="T41" fmla="*/ T40 w 4331"/>
              <a:gd name="T42" fmla="+- 0 14564 12682"/>
              <a:gd name="T43" fmla="*/ 14564 h 1963"/>
              <a:gd name="T44" fmla="+- 0 8376 7575"/>
              <a:gd name="T45" fmla="*/ T44 w 4331"/>
              <a:gd name="T46" fmla="+- 0 13885 12682"/>
              <a:gd name="T47" fmla="*/ 13885 h 1963"/>
              <a:gd name="T48" fmla="+- 0 9100 7575"/>
              <a:gd name="T49" fmla="*/ T48 w 4331"/>
              <a:gd name="T50" fmla="+- 0 14644 12682"/>
              <a:gd name="T51" fmla="*/ 14644 h 1963"/>
              <a:gd name="T52" fmla="+- 0 9405 7575"/>
              <a:gd name="T53" fmla="*/ T52 w 4331"/>
              <a:gd name="T54" fmla="+- 0 14325 12682"/>
              <a:gd name="T55" fmla="*/ 14325 h 1963"/>
              <a:gd name="T56" fmla="+- 0 9824 7575"/>
              <a:gd name="T57" fmla="*/ T56 w 4331"/>
              <a:gd name="T58" fmla="+- 0 13885 12682"/>
              <a:gd name="T59" fmla="*/ 13885 h 1963"/>
              <a:gd name="T60" fmla="+- 0 10548 7575"/>
              <a:gd name="T61" fmla="*/ T60 w 4331"/>
              <a:gd name="T62" fmla="+- 0 14644 12682"/>
              <a:gd name="T63" fmla="*/ 14644 h 1963"/>
              <a:gd name="T64" fmla="+- 0 10853 7575"/>
              <a:gd name="T65" fmla="*/ T64 w 4331"/>
              <a:gd name="T66" fmla="+- 0 14325 12682"/>
              <a:gd name="T67" fmla="*/ 14325 h 1963"/>
              <a:gd name="T68" fmla="+- 0 11272 7575"/>
              <a:gd name="T69" fmla="*/ T68 w 4331"/>
              <a:gd name="T70" fmla="+- 0 13885 12682"/>
              <a:gd name="T71" fmla="*/ 13885 h 1963"/>
              <a:gd name="T72" fmla="+- 0 11905 7575"/>
              <a:gd name="T73" fmla="*/ T72 w 4331"/>
              <a:gd name="T74" fmla="+- 0 14549 12682"/>
              <a:gd name="T75" fmla="*/ 14549 h 1963"/>
              <a:gd name="T76" fmla="+- 0 11905 7575"/>
              <a:gd name="T77" fmla="*/ T76 w 4331"/>
              <a:gd name="T78" fmla="+- 0 14229 12682"/>
              <a:gd name="T79" fmla="*/ 14229 h 1963"/>
              <a:gd name="T80" fmla="+- 0 11905 7575"/>
              <a:gd name="T81" fmla="*/ T80 w 4331"/>
              <a:gd name="T82" fmla="+- 0 13345 12682"/>
              <a:gd name="T83" fmla="*/ 13345 h 1963"/>
              <a:gd name="T84" fmla="+- 0 11577 7575"/>
              <a:gd name="T85" fmla="*/ T84 w 4331"/>
              <a:gd name="T86" fmla="+- 0 13001 12682"/>
              <a:gd name="T87" fmla="*/ 13001 h 1963"/>
              <a:gd name="T88" fmla="+- 0 11272 7575"/>
              <a:gd name="T89" fmla="*/ T88 w 4331"/>
              <a:gd name="T90" fmla="+- 0 12682 12682"/>
              <a:gd name="T91" fmla="*/ 12682 h 1963"/>
              <a:gd name="T92" fmla="+- 0 10548 7575"/>
              <a:gd name="T93" fmla="*/ T92 w 4331"/>
              <a:gd name="T94" fmla="+- 0 13441 12682"/>
              <a:gd name="T95" fmla="*/ 13441 h 1963"/>
              <a:gd name="T96" fmla="+- 0 10129 7575"/>
              <a:gd name="T97" fmla="*/ T96 w 4331"/>
              <a:gd name="T98" fmla="+- 0 13001 12682"/>
              <a:gd name="T99" fmla="*/ 13001 h 1963"/>
              <a:gd name="T100" fmla="+- 0 9824 7575"/>
              <a:gd name="T101" fmla="*/ T100 w 4331"/>
              <a:gd name="T102" fmla="+- 0 12682 12682"/>
              <a:gd name="T103" fmla="*/ 12682 h 1963"/>
              <a:gd name="T104" fmla="+- 0 9100 7575"/>
              <a:gd name="T105" fmla="*/ T104 w 4331"/>
              <a:gd name="T106" fmla="+- 0 13441 12682"/>
              <a:gd name="T107" fmla="*/ 13441 h 1963"/>
              <a:gd name="T108" fmla="+- 0 8680 7575"/>
              <a:gd name="T109" fmla="*/ T108 w 4331"/>
              <a:gd name="T110" fmla="+- 0 13001 12682"/>
              <a:gd name="T111" fmla="*/ 13001 h 1963"/>
              <a:gd name="T112" fmla="+- 0 8376 7575"/>
              <a:gd name="T113" fmla="*/ T112 w 4331"/>
              <a:gd name="T114" fmla="+- 0 12682 12682"/>
              <a:gd name="T115" fmla="*/ 12682 h 1963"/>
              <a:gd name="T116" fmla="+- 0 7575 7575"/>
              <a:gd name="T117" fmla="*/ T116 w 4331"/>
              <a:gd name="T118" fmla="+- 0 13521 12682"/>
              <a:gd name="T119" fmla="*/ 13521 h 1963"/>
              <a:gd name="T120" fmla="+- 0 7727 7575"/>
              <a:gd name="T121" fmla="*/ T120 w 4331"/>
              <a:gd name="T122" fmla="+- 0 13680 12682"/>
              <a:gd name="T123" fmla="*/ 13680 h 1963"/>
              <a:gd name="T124" fmla="+- 0 8376 7575"/>
              <a:gd name="T125" fmla="*/ T124 w 4331"/>
              <a:gd name="T126" fmla="+- 0 13001 12682"/>
              <a:gd name="T127" fmla="*/ 13001 h 1963"/>
              <a:gd name="T128" fmla="+- 0 9100 7575"/>
              <a:gd name="T129" fmla="*/ T128 w 4331"/>
              <a:gd name="T130" fmla="+- 0 13760 12682"/>
              <a:gd name="T131" fmla="*/ 13760 h 1963"/>
              <a:gd name="T132" fmla="+- 0 9405 7575"/>
              <a:gd name="T133" fmla="*/ T132 w 4331"/>
              <a:gd name="T134" fmla="+- 0 13441 12682"/>
              <a:gd name="T135" fmla="*/ 13441 h 1963"/>
              <a:gd name="T136" fmla="+- 0 9824 7575"/>
              <a:gd name="T137" fmla="*/ T136 w 4331"/>
              <a:gd name="T138" fmla="+- 0 13001 12682"/>
              <a:gd name="T139" fmla="*/ 13001 h 1963"/>
              <a:gd name="T140" fmla="+- 0 10548 7575"/>
              <a:gd name="T141" fmla="*/ T140 w 4331"/>
              <a:gd name="T142" fmla="+- 0 13760 12682"/>
              <a:gd name="T143" fmla="*/ 13760 h 1963"/>
              <a:gd name="T144" fmla="+- 0 10853 7575"/>
              <a:gd name="T145" fmla="*/ T144 w 4331"/>
              <a:gd name="T146" fmla="+- 0 13441 12682"/>
              <a:gd name="T147" fmla="*/ 13441 h 1963"/>
              <a:gd name="T148" fmla="+- 0 11272 7575"/>
              <a:gd name="T149" fmla="*/ T148 w 4331"/>
              <a:gd name="T150" fmla="+- 0 13001 12682"/>
              <a:gd name="T151" fmla="*/ 13001 h 1963"/>
              <a:gd name="T152" fmla="+- 0 11905 7575"/>
              <a:gd name="T153" fmla="*/ T152 w 4331"/>
              <a:gd name="T154" fmla="+- 0 13665 12682"/>
              <a:gd name="T155" fmla="*/ 13665 h 1963"/>
              <a:gd name="T156" fmla="+- 0 11905 7575"/>
              <a:gd name="T157" fmla="*/ T156 w 4331"/>
              <a:gd name="T158" fmla="+- 0 13345 12682"/>
              <a:gd name="T159" fmla="*/ 13345 h 19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4331" h="1963">
                <a:moveTo>
                  <a:pt x="4330" y="1547"/>
                </a:moveTo>
                <a:lnTo>
                  <a:pt x="4002" y="1203"/>
                </a:lnTo>
                <a:lnTo>
                  <a:pt x="3697" y="884"/>
                </a:lnTo>
                <a:lnTo>
                  <a:pt x="2973" y="1643"/>
                </a:lnTo>
                <a:lnTo>
                  <a:pt x="2554" y="1203"/>
                </a:lnTo>
                <a:lnTo>
                  <a:pt x="2249" y="884"/>
                </a:lnTo>
                <a:lnTo>
                  <a:pt x="1525" y="1643"/>
                </a:lnTo>
                <a:lnTo>
                  <a:pt x="1105" y="1203"/>
                </a:lnTo>
                <a:lnTo>
                  <a:pt x="801" y="884"/>
                </a:lnTo>
                <a:lnTo>
                  <a:pt x="0" y="1722"/>
                </a:lnTo>
                <a:lnTo>
                  <a:pt x="152" y="1882"/>
                </a:lnTo>
                <a:lnTo>
                  <a:pt x="801" y="1203"/>
                </a:lnTo>
                <a:lnTo>
                  <a:pt x="1525" y="1962"/>
                </a:lnTo>
                <a:lnTo>
                  <a:pt x="1830" y="1643"/>
                </a:lnTo>
                <a:lnTo>
                  <a:pt x="2249" y="1203"/>
                </a:lnTo>
                <a:lnTo>
                  <a:pt x="2973" y="1962"/>
                </a:lnTo>
                <a:lnTo>
                  <a:pt x="3278" y="1643"/>
                </a:lnTo>
                <a:lnTo>
                  <a:pt x="3697" y="1203"/>
                </a:lnTo>
                <a:lnTo>
                  <a:pt x="4330" y="1867"/>
                </a:lnTo>
                <a:lnTo>
                  <a:pt x="4330" y="1547"/>
                </a:lnTo>
                <a:moveTo>
                  <a:pt x="4330" y="663"/>
                </a:moveTo>
                <a:lnTo>
                  <a:pt x="4002" y="319"/>
                </a:lnTo>
                <a:lnTo>
                  <a:pt x="3697" y="0"/>
                </a:lnTo>
                <a:lnTo>
                  <a:pt x="2973" y="759"/>
                </a:lnTo>
                <a:lnTo>
                  <a:pt x="2554" y="319"/>
                </a:lnTo>
                <a:lnTo>
                  <a:pt x="2249" y="0"/>
                </a:lnTo>
                <a:lnTo>
                  <a:pt x="1525" y="759"/>
                </a:lnTo>
                <a:lnTo>
                  <a:pt x="1105" y="319"/>
                </a:lnTo>
                <a:lnTo>
                  <a:pt x="801" y="0"/>
                </a:lnTo>
                <a:lnTo>
                  <a:pt x="0" y="839"/>
                </a:lnTo>
                <a:lnTo>
                  <a:pt x="152" y="998"/>
                </a:lnTo>
                <a:lnTo>
                  <a:pt x="801" y="319"/>
                </a:lnTo>
                <a:lnTo>
                  <a:pt x="1525" y="1078"/>
                </a:lnTo>
                <a:lnTo>
                  <a:pt x="1830" y="759"/>
                </a:lnTo>
                <a:lnTo>
                  <a:pt x="2249" y="319"/>
                </a:lnTo>
                <a:lnTo>
                  <a:pt x="2973" y="1078"/>
                </a:lnTo>
                <a:lnTo>
                  <a:pt x="3278" y="759"/>
                </a:lnTo>
                <a:lnTo>
                  <a:pt x="3697" y="319"/>
                </a:lnTo>
                <a:lnTo>
                  <a:pt x="4330" y="983"/>
                </a:lnTo>
                <a:lnTo>
                  <a:pt x="4330" y="663"/>
                </a:lnTo>
              </a:path>
            </a:pathLst>
          </a:custGeom>
          <a:solidFill>
            <a:srgbClr val="CDDB00"/>
          </a:solidFill>
          <a:ln>
            <a:noFill/>
          </a:ln>
        </p:spPr>
        <p:txBody>
          <a:bodyPr rot="0" vert="horz" wrap="square" lIns="91440" tIns="45720" rIns="91440" bIns="45720" anchor="t" anchorCtr="0" upright="1">
            <a:noAutofit/>
          </a:bodyPr>
          <a:lstStyle/>
          <a:p>
            <a:endParaRPr lang="en-GB"/>
          </a:p>
        </p:txBody>
      </p:sp>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53077" y="286376"/>
            <a:ext cx="3308762" cy="1012352"/>
          </a:xfrm>
          <a:prstGeom prst="rect">
            <a:avLst/>
          </a:prstGeom>
        </p:spPr>
      </p:pic>
      <p:sp>
        <p:nvSpPr>
          <p:cNvPr id="2" name="TextBox 1">
            <a:extLst>
              <a:ext uri="{FF2B5EF4-FFF2-40B4-BE49-F238E27FC236}">
                <a16:creationId xmlns:a16="http://schemas.microsoft.com/office/drawing/2014/main" id="{9E290171-D45E-2791-1E9D-CEBE0B2995B5}"/>
              </a:ext>
            </a:extLst>
          </p:cNvPr>
          <p:cNvSpPr txBox="1"/>
          <p:nvPr/>
        </p:nvSpPr>
        <p:spPr>
          <a:xfrm>
            <a:off x="516494" y="2885746"/>
            <a:ext cx="10919363" cy="35548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500" b="1">
                <a:solidFill>
                  <a:srgbClr val="00A6CE"/>
                </a:solidFill>
                <a:latin typeface="Arial"/>
                <a:cs typeface="Arial"/>
              </a:rPr>
              <a:t>Sharon Haines,</a:t>
            </a:r>
            <a:r>
              <a:rPr lang="en-GB" sz="2500" b="1">
                <a:solidFill>
                  <a:srgbClr val="FFFFFF"/>
                </a:solidFill>
                <a:latin typeface="Arial"/>
                <a:cs typeface="Arial"/>
              </a:rPr>
              <a:t> EAL Co-ordinator</a:t>
            </a:r>
            <a:endParaRPr lang="en-US"/>
          </a:p>
          <a:p>
            <a:r>
              <a:rPr lang="en-GB" sz="2500" b="1">
                <a:solidFill>
                  <a:srgbClr val="00A6CE"/>
                </a:solidFill>
                <a:latin typeface="Arial"/>
                <a:cs typeface="Arial"/>
              </a:rPr>
              <a:t>Nicola Berry,</a:t>
            </a:r>
            <a:r>
              <a:rPr lang="en-GB" sz="2500" b="1">
                <a:solidFill>
                  <a:srgbClr val="FFFFFF"/>
                </a:solidFill>
                <a:latin typeface="Arial"/>
                <a:cs typeface="Arial"/>
              </a:rPr>
              <a:t> Admissions </a:t>
            </a:r>
            <a:endParaRPr lang="en-GB"/>
          </a:p>
          <a:p>
            <a:r>
              <a:rPr lang="en-GB" sz="2500" b="1">
                <a:solidFill>
                  <a:srgbClr val="00A6CE"/>
                </a:solidFill>
                <a:latin typeface="Arial"/>
                <a:cs typeface="Arial"/>
              </a:rPr>
              <a:t>Rob </a:t>
            </a:r>
            <a:r>
              <a:rPr lang="en-GB" sz="2500" b="1" err="1">
                <a:solidFill>
                  <a:srgbClr val="00A6CE"/>
                </a:solidFill>
                <a:latin typeface="Arial"/>
                <a:cs typeface="Arial"/>
              </a:rPr>
              <a:t>Mudge</a:t>
            </a:r>
            <a:r>
              <a:rPr lang="en-GB" sz="2500" b="1">
                <a:solidFill>
                  <a:srgbClr val="00A6CE"/>
                </a:solidFill>
                <a:latin typeface="Arial"/>
                <a:cs typeface="Arial"/>
              </a:rPr>
              <a:t>,</a:t>
            </a:r>
            <a:r>
              <a:rPr lang="en-GB" sz="2500" b="1">
                <a:solidFill>
                  <a:srgbClr val="FFFFFF"/>
                </a:solidFill>
                <a:latin typeface="Arial"/>
                <a:cs typeface="Arial"/>
              </a:rPr>
              <a:t> SENCo</a:t>
            </a:r>
            <a:endParaRPr lang="en-GB"/>
          </a:p>
          <a:p>
            <a:r>
              <a:rPr lang="en-GB" sz="2500" b="1" err="1">
                <a:solidFill>
                  <a:srgbClr val="00A6CE"/>
                </a:solidFill>
                <a:latin typeface="Arial"/>
                <a:cs typeface="Arial"/>
              </a:rPr>
              <a:t>Yeing</a:t>
            </a:r>
            <a:r>
              <a:rPr lang="en-GB" sz="2500" b="1">
                <a:solidFill>
                  <a:srgbClr val="00A6CE"/>
                </a:solidFill>
                <a:latin typeface="Arial"/>
                <a:cs typeface="Arial"/>
              </a:rPr>
              <a:t>-Sonn Chong,</a:t>
            </a:r>
            <a:r>
              <a:rPr lang="en-GB" sz="2500" b="1">
                <a:solidFill>
                  <a:srgbClr val="FFFFFF"/>
                </a:solidFill>
                <a:latin typeface="Arial"/>
                <a:cs typeface="Arial"/>
              </a:rPr>
              <a:t> Young Minds Matter Gloucestershire NHS</a:t>
            </a:r>
            <a:endParaRPr lang="en-US" sz="2500">
              <a:solidFill>
                <a:srgbClr val="FFFFFF"/>
              </a:solidFill>
              <a:latin typeface="Arial"/>
              <a:cs typeface="Arial"/>
            </a:endParaRPr>
          </a:p>
          <a:p>
            <a:r>
              <a:rPr lang="en-GB" sz="2500" b="1">
                <a:solidFill>
                  <a:srgbClr val="00A6CE"/>
                </a:solidFill>
                <a:latin typeface="Arial"/>
                <a:cs typeface="Arial"/>
              </a:rPr>
              <a:t>Natalie Strong,</a:t>
            </a:r>
            <a:r>
              <a:rPr lang="en-GB" sz="2500" b="1">
                <a:solidFill>
                  <a:srgbClr val="FFFFFF"/>
                </a:solidFill>
                <a:latin typeface="Arial"/>
                <a:cs typeface="Arial"/>
              </a:rPr>
              <a:t> School Nurse, Gloucestershire NHS</a:t>
            </a:r>
            <a:endParaRPr lang="en-GB"/>
          </a:p>
          <a:p>
            <a:endParaRPr lang="en-GB" sz="2500" b="1">
              <a:solidFill>
                <a:srgbClr val="FFFFFF"/>
              </a:solidFill>
              <a:latin typeface="Arial"/>
              <a:cs typeface="Arial"/>
            </a:endParaRPr>
          </a:p>
          <a:p>
            <a:r>
              <a:rPr lang="en-GB" sz="2500" b="1">
                <a:solidFill>
                  <a:srgbClr val="00A6CE"/>
                </a:solidFill>
                <a:latin typeface="Arial"/>
                <a:cs typeface="Arial"/>
              </a:rPr>
              <a:t>Heads of House and our House Welfare team</a:t>
            </a:r>
          </a:p>
          <a:p>
            <a:endParaRPr lang="en-GB" sz="2500" b="1">
              <a:solidFill>
                <a:srgbClr val="FFFFFF"/>
              </a:solidFill>
              <a:latin typeface="Arial"/>
              <a:cs typeface="Arial"/>
            </a:endParaRPr>
          </a:p>
          <a:p>
            <a:r>
              <a:rPr lang="en-GB" sz="2500" b="1">
                <a:solidFill>
                  <a:srgbClr val="FFFFFF"/>
                </a:solidFill>
                <a:latin typeface="Arial"/>
                <a:cs typeface="Arial"/>
              </a:rPr>
              <a:t>Monkhouse Uniform suppliers</a:t>
            </a:r>
            <a:endParaRPr lang="en-GB"/>
          </a:p>
        </p:txBody>
      </p:sp>
    </p:spTree>
    <p:extLst>
      <p:ext uri="{BB962C8B-B14F-4D97-AF65-F5344CB8AC3E}">
        <p14:creationId xmlns:p14="http://schemas.microsoft.com/office/powerpoint/2010/main" val="135164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2C2FE82-D3CD-1988-775A-62C940C2A839}"/>
              </a:ext>
            </a:extLst>
          </p:cNvPr>
          <p:cNvPicPr>
            <a:picLocks noGrp="1" noChangeAspect="1"/>
          </p:cNvPicPr>
          <p:nvPr>
            <p:ph idx="1"/>
          </p:nvPr>
        </p:nvPicPr>
        <p:blipFill>
          <a:blip r:embed="rId2"/>
          <a:stretch>
            <a:fillRect/>
          </a:stretch>
        </p:blipFill>
        <p:spPr>
          <a:xfrm>
            <a:off x="0" y="2015"/>
            <a:ext cx="12221307" cy="6855557"/>
          </a:xfrm>
        </p:spPr>
      </p:pic>
    </p:spTree>
    <p:extLst>
      <p:ext uri="{BB962C8B-B14F-4D97-AF65-F5344CB8AC3E}">
        <p14:creationId xmlns:p14="http://schemas.microsoft.com/office/powerpoint/2010/main" val="12150219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31E43"/>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302C449-FD2F-4ADB-B25C-CCB88D6CB7C8}"/>
              </a:ext>
            </a:extLst>
          </p:cNvPr>
          <p:cNvSpPr txBox="1">
            <a:spLocks/>
          </p:cNvSpPr>
          <p:nvPr/>
        </p:nvSpPr>
        <p:spPr>
          <a:xfrm>
            <a:off x="1058772" y="1981689"/>
            <a:ext cx="10561241" cy="16490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1800"/>
              </a:spcAft>
            </a:pPr>
            <a:r>
              <a:rPr lang="en-GB" sz="4000" b="1">
                <a:solidFill>
                  <a:srgbClr val="00A6CE"/>
                </a:solidFill>
                <a:latin typeface="Arial"/>
                <a:cs typeface="Arial"/>
              </a:rPr>
              <a:t>Terms starts on</a:t>
            </a:r>
            <a:endParaRPr lang="en-GB" sz="4000" b="1">
              <a:solidFill>
                <a:srgbClr val="00A6CE"/>
              </a:solidFill>
              <a:latin typeface="Arial" panose="020B0604020202020204" pitchFamily="34" charset="0"/>
              <a:cs typeface="Arial" panose="020B0604020202020204" pitchFamily="34" charset="0"/>
            </a:endParaRPr>
          </a:p>
          <a:p>
            <a:pPr>
              <a:spcAft>
                <a:spcPts val="1800"/>
              </a:spcAft>
            </a:pPr>
            <a:r>
              <a:rPr lang="en-GB" sz="4000" b="1">
                <a:solidFill>
                  <a:srgbClr val="00A6CE"/>
                </a:solidFill>
                <a:latin typeface="Arial"/>
                <a:cs typeface="Arial"/>
              </a:rPr>
              <a:t>Wednesday 6th September 2023</a:t>
            </a:r>
            <a:endParaRPr lang="en-GB" sz="4000" b="1">
              <a:solidFill>
                <a:srgbClr val="00A6CE"/>
              </a:solidFill>
              <a:latin typeface="Arial" panose="020B0604020202020204" pitchFamily="34" charset="0"/>
              <a:cs typeface="Arial" panose="020B0604020202020204" pitchFamily="34" charset="0"/>
            </a:endParaRPr>
          </a:p>
        </p:txBody>
      </p:sp>
      <p:sp>
        <p:nvSpPr>
          <p:cNvPr id="9" name="Freeform: Shape 8">
            <a:extLst>
              <a:ext uri="{FF2B5EF4-FFF2-40B4-BE49-F238E27FC236}">
                <a16:creationId xmlns:a16="http://schemas.microsoft.com/office/drawing/2014/main" id="{0025EBAF-6B7A-4C4E-8FC5-34DBC6792B26}"/>
              </a:ext>
            </a:extLst>
          </p:cNvPr>
          <p:cNvSpPr>
            <a:spLocks/>
          </p:cNvSpPr>
          <p:nvPr/>
        </p:nvSpPr>
        <p:spPr bwMode="auto">
          <a:xfrm>
            <a:off x="9441815" y="4834668"/>
            <a:ext cx="2750185" cy="1246505"/>
          </a:xfrm>
          <a:custGeom>
            <a:avLst/>
            <a:gdLst>
              <a:gd name="T0" fmla="+- 0 11905 7575"/>
              <a:gd name="T1" fmla="*/ T0 w 4331"/>
              <a:gd name="T2" fmla="+- 0 14229 12682"/>
              <a:gd name="T3" fmla="*/ 14229 h 1963"/>
              <a:gd name="T4" fmla="+- 0 11577 7575"/>
              <a:gd name="T5" fmla="*/ T4 w 4331"/>
              <a:gd name="T6" fmla="+- 0 13885 12682"/>
              <a:gd name="T7" fmla="*/ 13885 h 1963"/>
              <a:gd name="T8" fmla="+- 0 11272 7575"/>
              <a:gd name="T9" fmla="*/ T8 w 4331"/>
              <a:gd name="T10" fmla="+- 0 13566 12682"/>
              <a:gd name="T11" fmla="*/ 13566 h 1963"/>
              <a:gd name="T12" fmla="+- 0 10548 7575"/>
              <a:gd name="T13" fmla="*/ T12 w 4331"/>
              <a:gd name="T14" fmla="+- 0 14325 12682"/>
              <a:gd name="T15" fmla="*/ 14325 h 1963"/>
              <a:gd name="T16" fmla="+- 0 10129 7575"/>
              <a:gd name="T17" fmla="*/ T16 w 4331"/>
              <a:gd name="T18" fmla="+- 0 13885 12682"/>
              <a:gd name="T19" fmla="*/ 13885 h 1963"/>
              <a:gd name="T20" fmla="+- 0 9824 7575"/>
              <a:gd name="T21" fmla="*/ T20 w 4331"/>
              <a:gd name="T22" fmla="+- 0 13566 12682"/>
              <a:gd name="T23" fmla="*/ 13566 h 1963"/>
              <a:gd name="T24" fmla="+- 0 9100 7575"/>
              <a:gd name="T25" fmla="*/ T24 w 4331"/>
              <a:gd name="T26" fmla="+- 0 14325 12682"/>
              <a:gd name="T27" fmla="*/ 14325 h 1963"/>
              <a:gd name="T28" fmla="+- 0 8680 7575"/>
              <a:gd name="T29" fmla="*/ T28 w 4331"/>
              <a:gd name="T30" fmla="+- 0 13885 12682"/>
              <a:gd name="T31" fmla="*/ 13885 h 1963"/>
              <a:gd name="T32" fmla="+- 0 8376 7575"/>
              <a:gd name="T33" fmla="*/ T32 w 4331"/>
              <a:gd name="T34" fmla="+- 0 13566 12682"/>
              <a:gd name="T35" fmla="*/ 13566 h 1963"/>
              <a:gd name="T36" fmla="+- 0 7575 7575"/>
              <a:gd name="T37" fmla="*/ T36 w 4331"/>
              <a:gd name="T38" fmla="+- 0 14404 12682"/>
              <a:gd name="T39" fmla="*/ 14404 h 1963"/>
              <a:gd name="T40" fmla="+- 0 7727 7575"/>
              <a:gd name="T41" fmla="*/ T40 w 4331"/>
              <a:gd name="T42" fmla="+- 0 14564 12682"/>
              <a:gd name="T43" fmla="*/ 14564 h 1963"/>
              <a:gd name="T44" fmla="+- 0 8376 7575"/>
              <a:gd name="T45" fmla="*/ T44 w 4331"/>
              <a:gd name="T46" fmla="+- 0 13885 12682"/>
              <a:gd name="T47" fmla="*/ 13885 h 1963"/>
              <a:gd name="T48" fmla="+- 0 9100 7575"/>
              <a:gd name="T49" fmla="*/ T48 w 4331"/>
              <a:gd name="T50" fmla="+- 0 14644 12682"/>
              <a:gd name="T51" fmla="*/ 14644 h 1963"/>
              <a:gd name="T52" fmla="+- 0 9405 7575"/>
              <a:gd name="T53" fmla="*/ T52 w 4331"/>
              <a:gd name="T54" fmla="+- 0 14325 12682"/>
              <a:gd name="T55" fmla="*/ 14325 h 1963"/>
              <a:gd name="T56" fmla="+- 0 9824 7575"/>
              <a:gd name="T57" fmla="*/ T56 w 4331"/>
              <a:gd name="T58" fmla="+- 0 13885 12682"/>
              <a:gd name="T59" fmla="*/ 13885 h 1963"/>
              <a:gd name="T60" fmla="+- 0 10548 7575"/>
              <a:gd name="T61" fmla="*/ T60 w 4331"/>
              <a:gd name="T62" fmla="+- 0 14644 12682"/>
              <a:gd name="T63" fmla="*/ 14644 h 1963"/>
              <a:gd name="T64" fmla="+- 0 10853 7575"/>
              <a:gd name="T65" fmla="*/ T64 w 4331"/>
              <a:gd name="T66" fmla="+- 0 14325 12682"/>
              <a:gd name="T67" fmla="*/ 14325 h 1963"/>
              <a:gd name="T68" fmla="+- 0 11272 7575"/>
              <a:gd name="T69" fmla="*/ T68 w 4331"/>
              <a:gd name="T70" fmla="+- 0 13885 12682"/>
              <a:gd name="T71" fmla="*/ 13885 h 1963"/>
              <a:gd name="T72" fmla="+- 0 11905 7575"/>
              <a:gd name="T73" fmla="*/ T72 w 4331"/>
              <a:gd name="T74" fmla="+- 0 14549 12682"/>
              <a:gd name="T75" fmla="*/ 14549 h 1963"/>
              <a:gd name="T76" fmla="+- 0 11905 7575"/>
              <a:gd name="T77" fmla="*/ T76 w 4331"/>
              <a:gd name="T78" fmla="+- 0 14229 12682"/>
              <a:gd name="T79" fmla="*/ 14229 h 1963"/>
              <a:gd name="T80" fmla="+- 0 11905 7575"/>
              <a:gd name="T81" fmla="*/ T80 w 4331"/>
              <a:gd name="T82" fmla="+- 0 13345 12682"/>
              <a:gd name="T83" fmla="*/ 13345 h 1963"/>
              <a:gd name="T84" fmla="+- 0 11577 7575"/>
              <a:gd name="T85" fmla="*/ T84 w 4331"/>
              <a:gd name="T86" fmla="+- 0 13001 12682"/>
              <a:gd name="T87" fmla="*/ 13001 h 1963"/>
              <a:gd name="T88" fmla="+- 0 11272 7575"/>
              <a:gd name="T89" fmla="*/ T88 w 4331"/>
              <a:gd name="T90" fmla="+- 0 12682 12682"/>
              <a:gd name="T91" fmla="*/ 12682 h 1963"/>
              <a:gd name="T92" fmla="+- 0 10548 7575"/>
              <a:gd name="T93" fmla="*/ T92 w 4331"/>
              <a:gd name="T94" fmla="+- 0 13441 12682"/>
              <a:gd name="T95" fmla="*/ 13441 h 1963"/>
              <a:gd name="T96" fmla="+- 0 10129 7575"/>
              <a:gd name="T97" fmla="*/ T96 w 4331"/>
              <a:gd name="T98" fmla="+- 0 13001 12682"/>
              <a:gd name="T99" fmla="*/ 13001 h 1963"/>
              <a:gd name="T100" fmla="+- 0 9824 7575"/>
              <a:gd name="T101" fmla="*/ T100 w 4331"/>
              <a:gd name="T102" fmla="+- 0 12682 12682"/>
              <a:gd name="T103" fmla="*/ 12682 h 1963"/>
              <a:gd name="T104" fmla="+- 0 9100 7575"/>
              <a:gd name="T105" fmla="*/ T104 w 4331"/>
              <a:gd name="T106" fmla="+- 0 13441 12682"/>
              <a:gd name="T107" fmla="*/ 13441 h 1963"/>
              <a:gd name="T108" fmla="+- 0 8680 7575"/>
              <a:gd name="T109" fmla="*/ T108 w 4331"/>
              <a:gd name="T110" fmla="+- 0 13001 12682"/>
              <a:gd name="T111" fmla="*/ 13001 h 1963"/>
              <a:gd name="T112" fmla="+- 0 8376 7575"/>
              <a:gd name="T113" fmla="*/ T112 w 4331"/>
              <a:gd name="T114" fmla="+- 0 12682 12682"/>
              <a:gd name="T115" fmla="*/ 12682 h 1963"/>
              <a:gd name="T116" fmla="+- 0 7575 7575"/>
              <a:gd name="T117" fmla="*/ T116 w 4331"/>
              <a:gd name="T118" fmla="+- 0 13521 12682"/>
              <a:gd name="T119" fmla="*/ 13521 h 1963"/>
              <a:gd name="T120" fmla="+- 0 7727 7575"/>
              <a:gd name="T121" fmla="*/ T120 w 4331"/>
              <a:gd name="T122" fmla="+- 0 13680 12682"/>
              <a:gd name="T123" fmla="*/ 13680 h 1963"/>
              <a:gd name="T124" fmla="+- 0 8376 7575"/>
              <a:gd name="T125" fmla="*/ T124 w 4331"/>
              <a:gd name="T126" fmla="+- 0 13001 12682"/>
              <a:gd name="T127" fmla="*/ 13001 h 1963"/>
              <a:gd name="T128" fmla="+- 0 9100 7575"/>
              <a:gd name="T129" fmla="*/ T128 w 4331"/>
              <a:gd name="T130" fmla="+- 0 13760 12682"/>
              <a:gd name="T131" fmla="*/ 13760 h 1963"/>
              <a:gd name="T132" fmla="+- 0 9405 7575"/>
              <a:gd name="T133" fmla="*/ T132 w 4331"/>
              <a:gd name="T134" fmla="+- 0 13441 12682"/>
              <a:gd name="T135" fmla="*/ 13441 h 1963"/>
              <a:gd name="T136" fmla="+- 0 9824 7575"/>
              <a:gd name="T137" fmla="*/ T136 w 4331"/>
              <a:gd name="T138" fmla="+- 0 13001 12682"/>
              <a:gd name="T139" fmla="*/ 13001 h 1963"/>
              <a:gd name="T140" fmla="+- 0 10548 7575"/>
              <a:gd name="T141" fmla="*/ T140 w 4331"/>
              <a:gd name="T142" fmla="+- 0 13760 12682"/>
              <a:gd name="T143" fmla="*/ 13760 h 1963"/>
              <a:gd name="T144" fmla="+- 0 10853 7575"/>
              <a:gd name="T145" fmla="*/ T144 w 4331"/>
              <a:gd name="T146" fmla="+- 0 13441 12682"/>
              <a:gd name="T147" fmla="*/ 13441 h 1963"/>
              <a:gd name="T148" fmla="+- 0 11272 7575"/>
              <a:gd name="T149" fmla="*/ T148 w 4331"/>
              <a:gd name="T150" fmla="+- 0 13001 12682"/>
              <a:gd name="T151" fmla="*/ 13001 h 1963"/>
              <a:gd name="T152" fmla="+- 0 11905 7575"/>
              <a:gd name="T153" fmla="*/ T152 w 4331"/>
              <a:gd name="T154" fmla="+- 0 13665 12682"/>
              <a:gd name="T155" fmla="*/ 13665 h 1963"/>
              <a:gd name="T156" fmla="+- 0 11905 7575"/>
              <a:gd name="T157" fmla="*/ T156 w 4331"/>
              <a:gd name="T158" fmla="+- 0 13345 12682"/>
              <a:gd name="T159" fmla="*/ 13345 h 19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4331" h="1963">
                <a:moveTo>
                  <a:pt x="4330" y="1547"/>
                </a:moveTo>
                <a:lnTo>
                  <a:pt x="4002" y="1203"/>
                </a:lnTo>
                <a:lnTo>
                  <a:pt x="3697" y="884"/>
                </a:lnTo>
                <a:lnTo>
                  <a:pt x="2973" y="1643"/>
                </a:lnTo>
                <a:lnTo>
                  <a:pt x="2554" y="1203"/>
                </a:lnTo>
                <a:lnTo>
                  <a:pt x="2249" y="884"/>
                </a:lnTo>
                <a:lnTo>
                  <a:pt x="1525" y="1643"/>
                </a:lnTo>
                <a:lnTo>
                  <a:pt x="1105" y="1203"/>
                </a:lnTo>
                <a:lnTo>
                  <a:pt x="801" y="884"/>
                </a:lnTo>
                <a:lnTo>
                  <a:pt x="0" y="1722"/>
                </a:lnTo>
                <a:lnTo>
                  <a:pt x="152" y="1882"/>
                </a:lnTo>
                <a:lnTo>
                  <a:pt x="801" y="1203"/>
                </a:lnTo>
                <a:lnTo>
                  <a:pt x="1525" y="1962"/>
                </a:lnTo>
                <a:lnTo>
                  <a:pt x="1830" y="1643"/>
                </a:lnTo>
                <a:lnTo>
                  <a:pt x="2249" y="1203"/>
                </a:lnTo>
                <a:lnTo>
                  <a:pt x="2973" y="1962"/>
                </a:lnTo>
                <a:lnTo>
                  <a:pt x="3278" y="1643"/>
                </a:lnTo>
                <a:lnTo>
                  <a:pt x="3697" y="1203"/>
                </a:lnTo>
                <a:lnTo>
                  <a:pt x="4330" y="1867"/>
                </a:lnTo>
                <a:lnTo>
                  <a:pt x="4330" y="1547"/>
                </a:lnTo>
                <a:moveTo>
                  <a:pt x="4330" y="663"/>
                </a:moveTo>
                <a:lnTo>
                  <a:pt x="4002" y="319"/>
                </a:lnTo>
                <a:lnTo>
                  <a:pt x="3697" y="0"/>
                </a:lnTo>
                <a:lnTo>
                  <a:pt x="2973" y="759"/>
                </a:lnTo>
                <a:lnTo>
                  <a:pt x="2554" y="319"/>
                </a:lnTo>
                <a:lnTo>
                  <a:pt x="2249" y="0"/>
                </a:lnTo>
                <a:lnTo>
                  <a:pt x="1525" y="759"/>
                </a:lnTo>
                <a:lnTo>
                  <a:pt x="1105" y="319"/>
                </a:lnTo>
                <a:lnTo>
                  <a:pt x="801" y="0"/>
                </a:lnTo>
                <a:lnTo>
                  <a:pt x="0" y="839"/>
                </a:lnTo>
                <a:lnTo>
                  <a:pt x="152" y="998"/>
                </a:lnTo>
                <a:lnTo>
                  <a:pt x="801" y="319"/>
                </a:lnTo>
                <a:lnTo>
                  <a:pt x="1525" y="1078"/>
                </a:lnTo>
                <a:lnTo>
                  <a:pt x="1830" y="759"/>
                </a:lnTo>
                <a:lnTo>
                  <a:pt x="2249" y="319"/>
                </a:lnTo>
                <a:lnTo>
                  <a:pt x="2973" y="1078"/>
                </a:lnTo>
                <a:lnTo>
                  <a:pt x="3278" y="759"/>
                </a:lnTo>
                <a:lnTo>
                  <a:pt x="3697" y="319"/>
                </a:lnTo>
                <a:lnTo>
                  <a:pt x="4330" y="983"/>
                </a:lnTo>
                <a:lnTo>
                  <a:pt x="4330" y="663"/>
                </a:lnTo>
              </a:path>
            </a:pathLst>
          </a:custGeom>
          <a:solidFill>
            <a:srgbClr val="CDDB00"/>
          </a:solidFill>
          <a:ln>
            <a:noFill/>
          </a:ln>
        </p:spPr>
        <p:txBody>
          <a:bodyPr rot="0" vert="horz" wrap="square" lIns="91440" tIns="45720" rIns="91440" bIns="45720" anchor="t" anchorCtr="0" upright="1">
            <a:noAutofit/>
          </a:bodyPr>
          <a:lstStyle/>
          <a:p>
            <a:endParaRPr lang="en-GB"/>
          </a:p>
        </p:txBody>
      </p:sp>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53077" y="286376"/>
            <a:ext cx="3308762" cy="1012352"/>
          </a:xfrm>
          <a:prstGeom prst="rect">
            <a:avLst/>
          </a:prstGeom>
        </p:spPr>
      </p:pic>
    </p:spTree>
    <p:extLst>
      <p:ext uri="{BB962C8B-B14F-4D97-AF65-F5344CB8AC3E}">
        <p14:creationId xmlns:p14="http://schemas.microsoft.com/office/powerpoint/2010/main" val="13638628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31E43"/>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302C449-FD2F-4ADB-B25C-CCB88D6CB7C8}"/>
              </a:ext>
            </a:extLst>
          </p:cNvPr>
          <p:cNvSpPr txBox="1">
            <a:spLocks/>
          </p:cNvSpPr>
          <p:nvPr/>
        </p:nvSpPr>
        <p:spPr>
          <a:xfrm>
            <a:off x="1" y="5586153"/>
            <a:ext cx="12192000" cy="76692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1800"/>
              </a:spcAft>
            </a:pPr>
            <a:r>
              <a:rPr lang="en-GB" sz="4000" b="1">
                <a:solidFill>
                  <a:srgbClr val="CDDB00"/>
                </a:solidFill>
                <a:latin typeface="Arial" panose="020B0604020202020204" pitchFamily="34" charset="0"/>
                <a:cs typeface="Arial" panose="020B0604020202020204" pitchFamily="34" charset="0"/>
              </a:rPr>
              <a:t>Empowering lives through learning</a:t>
            </a:r>
            <a:endParaRPr lang="en-GB" sz="4000">
              <a:solidFill>
                <a:srgbClr val="CDDB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923" y="1812561"/>
            <a:ext cx="8774409" cy="2684625"/>
          </a:xfrm>
          <a:prstGeom prst="rect">
            <a:avLst/>
          </a:prstGeom>
        </p:spPr>
      </p:pic>
    </p:spTree>
    <p:extLst>
      <p:ext uri="{BB962C8B-B14F-4D97-AF65-F5344CB8AC3E}">
        <p14:creationId xmlns:p14="http://schemas.microsoft.com/office/powerpoint/2010/main" val="742877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31E4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8259495-9BD7-44EE-BFB2-591FDA69A87F}"/>
              </a:ext>
            </a:extLst>
          </p:cNvPr>
          <p:cNvSpPr txBox="1">
            <a:spLocks/>
          </p:cNvSpPr>
          <p:nvPr/>
        </p:nvSpPr>
        <p:spPr>
          <a:xfrm>
            <a:off x="1328531" y="6184051"/>
            <a:ext cx="6728791" cy="35501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200" b="1">
                <a:solidFill>
                  <a:srgbClr val="CDDB00"/>
                </a:solidFill>
                <a:latin typeface="Arial" panose="020B0604020202020204" pitchFamily="34" charset="0"/>
                <a:cs typeface="Arial" panose="020B0604020202020204" pitchFamily="34" charset="0"/>
              </a:rPr>
              <a:t>Empowering lives through learning</a:t>
            </a:r>
          </a:p>
        </p:txBody>
      </p:sp>
      <p:sp>
        <p:nvSpPr>
          <p:cNvPr id="7" name="Title 1">
            <a:extLst>
              <a:ext uri="{FF2B5EF4-FFF2-40B4-BE49-F238E27FC236}">
                <a16:creationId xmlns:a16="http://schemas.microsoft.com/office/drawing/2014/main" id="{4302C449-FD2F-4ADB-B25C-CCB88D6CB7C8}"/>
              </a:ext>
            </a:extLst>
          </p:cNvPr>
          <p:cNvSpPr txBox="1">
            <a:spLocks/>
          </p:cNvSpPr>
          <p:nvPr/>
        </p:nvSpPr>
        <p:spPr>
          <a:xfrm>
            <a:off x="838200" y="1890361"/>
            <a:ext cx="10515600" cy="2282832"/>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1800"/>
              </a:spcAft>
            </a:pPr>
            <a:endParaRPr lang="en-GB" sz="5700" b="1">
              <a:solidFill>
                <a:srgbClr val="00A6CE"/>
              </a:solidFill>
              <a:latin typeface="Arial" panose="020B0604020202020204" pitchFamily="34" charset="0"/>
              <a:cs typeface="Arial" panose="020B0604020202020204" pitchFamily="34" charset="0"/>
            </a:endParaRPr>
          </a:p>
          <a:p>
            <a:pPr>
              <a:spcAft>
                <a:spcPts val="1800"/>
              </a:spcAft>
            </a:pPr>
            <a:r>
              <a:rPr lang="en-GB" sz="6600" b="1">
                <a:solidFill>
                  <a:schemeClr val="bg1"/>
                </a:solidFill>
                <a:latin typeface="Arial"/>
                <a:cs typeface="Arial"/>
              </a:rPr>
              <a:t>ambitious</a:t>
            </a:r>
            <a:endParaRPr lang="en-GB" sz="3200" b="1">
              <a:solidFill>
                <a:schemeClr val="bg1"/>
              </a:solidFill>
              <a:latin typeface="Arial"/>
              <a:cs typeface="Arial"/>
            </a:endParaRPr>
          </a:p>
          <a:p>
            <a:pPr>
              <a:spcAft>
                <a:spcPts val="1800"/>
              </a:spcAft>
            </a:pPr>
            <a:r>
              <a:rPr lang="en-GB" sz="6600" b="1">
                <a:solidFill>
                  <a:schemeClr val="bg1"/>
                </a:solidFill>
                <a:latin typeface="Arial"/>
                <a:cs typeface="Arial"/>
              </a:rPr>
              <a:t>curious</a:t>
            </a:r>
          </a:p>
          <a:p>
            <a:pPr algn="l">
              <a:spcAft>
                <a:spcPts val="1800"/>
              </a:spcAft>
            </a:pPr>
            <a:endParaRPr lang="en-GB" sz="3200" b="1">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53077" y="286376"/>
            <a:ext cx="3308762" cy="1012352"/>
          </a:xfrm>
          <a:prstGeom prst="rect">
            <a:avLst/>
          </a:prstGeom>
        </p:spPr>
      </p:pic>
    </p:spTree>
    <p:extLst>
      <p:ext uri="{BB962C8B-B14F-4D97-AF65-F5344CB8AC3E}">
        <p14:creationId xmlns:p14="http://schemas.microsoft.com/office/powerpoint/2010/main" val="2414080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31E43"/>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302C449-FD2F-4ADB-B25C-CCB88D6CB7C8}"/>
              </a:ext>
            </a:extLst>
          </p:cNvPr>
          <p:cNvSpPr txBox="1">
            <a:spLocks/>
          </p:cNvSpPr>
          <p:nvPr/>
        </p:nvSpPr>
        <p:spPr>
          <a:xfrm>
            <a:off x="1063289" y="2469249"/>
            <a:ext cx="10561241" cy="17851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1800"/>
              </a:spcAft>
            </a:pPr>
            <a:r>
              <a:rPr lang="en-GB" sz="4800" b="1" dirty="0">
                <a:solidFill>
                  <a:srgbClr val="00A6CE"/>
                </a:solidFill>
                <a:latin typeface="Arial"/>
                <a:cs typeface="Arial"/>
              </a:rPr>
              <a:t>Our House System</a:t>
            </a:r>
            <a:endParaRPr lang="en-GB" sz="4800" dirty="0">
              <a:solidFill>
                <a:srgbClr val="00A6CE"/>
              </a:solidFill>
              <a:latin typeface="Arial" panose="020B0604020202020204" pitchFamily="34" charset="0"/>
              <a:cs typeface="Arial" panose="020B0604020202020204" pitchFamily="34" charset="0"/>
            </a:endParaRPr>
          </a:p>
          <a:p>
            <a:pPr algn="l">
              <a:spcAft>
                <a:spcPts val="1800"/>
              </a:spcAft>
            </a:pPr>
            <a:r>
              <a:rPr lang="en-GB" sz="2800" dirty="0">
                <a:solidFill>
                  <a:schemeClr val="bg1"/>
                </a:solidFill>
                <a:latin typeface="Arial"/>
                <a:cs typeface="Arial"/>
              </a:rPr>
              <a:t>Mr Waters, Deputy Headteacher</a:t>
            </a:r>
          </a:p>
        </p:txBody>
      </p:sp>
      <p:sp>
        <p:nvSpPr>
          <p:cNvPr id="9" name="Freeform: Shape 8">
            <a:extLst>
              <a:ext uri="{FF2B5EF4-FFF2-40B4-BE49-F238E27FC236}">
                <a16:creationId xmlns:a16="http://schemas.microsoft.com/office/drawing/2014/main" id="{0025EBAF-6B7A-4C4E-8FC5-34DBC6792B26}"/>
              </a:ext>
            </a:extLst>
          </p:cNvPr>
          <p:cNvSpPr>
            <a:spLocks/>
          </p:cNvSpPr>
          <p:nvPr/>
        </p:nvSpPr>
        <p:spPr bwMode="auto">
          <a:xfrm>
            <a:off x="9441815" y="4834668"/>
            <a:ext cx="2750185" cy="1246505"/>
          </a:xfrm>
          <a:custGeom>
            <a:avLst/>
            <a:gdLst>
              <a:gd name="T0" fmla="+- 0 11905 7575"/>
              <a:gd name="T1" fmla="*/ T0 w 4331"/>
              <a:gd name="T2" fmla="+- 0 14229 12682"/>
              <a:gd name="T3" fmla="*/ 14229 h 1963"/>
              <a:gd name="T4" fmla="+- 0 11577 7575"/>
              <a:gd name="T5" fmla="*/ T4 w 4331"/>
              <a:gd name="T6" fmla="+- 0 13885 12682"/>
              <a:gd name="T7" fmla="*/ 13885 h 1963"/>
              <a:gd name="T8" fmla="+- 0 11272 7575"/>
              <a:gd name="T9" fmla="*/ T8 w 4331"/>
              <a:gd name="T10" fmla="+- 0 13566 12682"/>
              <a:gd name="T11" fmla="*/ 13566 h 1963"/>
              <a:gd name="T12" fmla="+- 0 10548 7575"/>
              <a:gd name="T13" fmla="*/ T12 w 4331"/>
              <a:gd name="T14" fmla="+- 0 14325 12682"/>
              <a:gd name="T15" fmla="*/ 14325 h 1963"/>
              <a:gd name="T16" fmla="+- 0 10129 7575"/>
              <a:gd name="T17" fmla="*/ T16 w 4331"/>
              <a:gd name="T18" fmla="+- 0 13885 12682"/>
              <a:gd name="T19" fmla="*/ 13885 h 1963"/>
              <a:gd name="T20" fmla="+- 0 9824 7575"/>
              <a:gd name="T21" fmla="*/ T20 w 4331"/>
              <a:gd name="T22" fmla="+- 0 13566 12682"/>
              <a:gd name="T23" fmla="*/ 13566 h 1963"/>
              <a:gd name="T24" fmla="+- 0 9100 7575"/>
              <a:gd name="T25" fmla="*/ T24 w 4331"/>
              <a:gd name="T26" fmla="+- 0 14325 12682"/>
              <a:gd name="T27" fmla="*/ 14325 h 1963"/>
              <a:gd name="T28" fmla="+- 0 8680 7575"/>
              <a:gd name="T29" fmla="*/ T28 w 4331"/>
              <a:gd name="T30" fmla="+- 0 13885 12682"/>
              <a:gd name="T31" fmla="*/ 13885 h 1963"/>
              <a:gd name="T32" fmla="+- 0 8376 7575"/>
              <a:gd name="T33" fmla="*/ T32 w 4331"/>
              <a:gd name="T34" fmla="+- 0 13566 12682"/>
              <a:gd name="T35" fmla="*/ 13566 h 1963"/>
              <a:gd name="T36" fmla="+- 0 7575 7575"/>
              <a:gd name="T37" fmla="*/ T36 w 4331"/>
              <a:gd name="T38" fmla="+- 0 14404 12682"/>
              <a:gd name="T39" fmla="*/ 14404 h 1963"/>
              <a:gd name="T40" fmla="+- 0 7727 7575"/>
              <a:gd name="T41" fmla="*/ T40 w 4331"/>
              <a:gd name="T42" fmla="+- 0 14564 12682"/>
              <a:gd name="T43" fmla="*/ 14564 h 1963"/>
              <a:gd name="T44" fmla="+- 0 8376 7575"/>
              <a:gd name="T45" fmla="*/ T44 w 4331"/>
              <a:gd name="T46" fmla="+- 0 13885 12682"/>
              <a:gd name="T47" fmla="*/ 13885 h 1963"/>
              <a:gd name="T48" fmla="+- 0 9100 7575"/>
              <a:gd name="T49" fmla="*/ T48 w 4331"/>
              <a:gd name="T50" fmla="+- 0 14644 12682"/>
              <a:gd name="T51" fmla="*/ 14644 h 1963"/>
              <a:gd name="T52" fmla="+- 0 9405 7575"/>
              <a:gd name="T53" fmla="*/ T52 w 4331"/>
              <a:gd name="T54" fmla="+- 0 14325 12682"/>
              <a:gd name="T55" fmla="*/ 14325 h 1963"/>
              <a:gd name="T56" fmla="+- 0 9824 7575"/>
              <a:gd name="T57" fmla="*/ T56 w 4331"/>
              <a:gd name="T58" fmla="+- 0 13885 12682"/>
              <a:gd name="T59" fmla="*/ 13885 h 1963"/>
              <a:gd name="T60" fmla="+- 0 10548 7575"/>
              <a:gd name="T61" fmla="*/ T60 w 4331"/>
              <a:gd name="T62" fmla="+- 0 14644 12682"/>
              <a:gd name="T63" fmla="*/ 14644 h 1963"/>
              <a:gd name="T64" fmla="+- 0 10853 7575"/>
              <a:gd name="T65" fmla="*/ T64 w 4331"/>
              <a:gd name="T66" fmla="+- 0 14325 12682"/>
              <a:gd name="T67" fmla="*/ 14325 h 1963"/>
              <a:gd name="T68" fmla="+- 0 11272 7575"/>
              <a:gd name="T69" fmla="*/ T68 w 4331"/>
              <a:gd name="T70" fmla="+- 0 13885 12682"/>
              <a:gd name="T71" fmla="*/ 13885 h 1963"/>
              <a:gd name="T72" fmla="+- 0 11905 7575"/>
              <a:gd name="T73" fmla="*/ T72 w 4331"/>
              <a:gd name="T74" fmla="+- 0 14549 12682"/>
              <a:gd name="T75" fmla="*/ 14549 h 1963"/>
              <a:gd name="T76" fmla="+- 0 11905 7575"/>
              <a:gd name="T77" fmla="*/ T76 w 4331"/>
              <a:gd name="T78" fmla="+- 0 14229 12682"/>
              <a:gd name="T79" fmla="*/ 14229 h 1963"/>
              <a:gd name="T80" fmla="+- 0 11905 7575"/>
              <a:gd name="T81" fmla="*/ T80 w 4331"/>
              <a:gd name="T82" fmla="+- 0 13345 12682"/>
              <a:gd name="T83" fmla="*/ 13345 h 1963"/>
              <a:gd name="T84" fmla="+- 0 11577 7575"/>
              <a:gd name="T85" fmla="*/ T84 w 4331"/>
              <a:gd name="T86" fmla="+- 0 13001 12682"/>
              <a:gd name="T87" fmla="*/ 13001 h 1963"/>
              <a:gd name="T88" fmla="+- 0 11272 7575"/>
              <a:gd name="T89" fmla="*/ T88 w 4331"/>
              <a:gd name="T90" fmla="+- 0 12682 12682"/>
              <a:gd name="T91" fmla="*/ 12682 h 1963"/>
              <a:gd name="T92" fmla="+- 0 10548 7575"/>
              <a:gd name="T93" fmla="*/ T92 w 4331"/>
              <a:gd name="T94" fmla="+- 0 13441 12682"/>
              <a:gd name="T95" fmla="*/ 13441 h 1963"/>
              <a:gd name="T96" fmla="+- 0 10129 7575"/>
              <a:gd name="T97" fmla="*/ T96 w 4331"/>
              <a:gd name="T98" fmla="+- 0 13001 12682"/>
              <a:gd name="T99" fmla="*/ 13001 h 1963"/>
              <a:gd name="T100" fmla="+- 0 9824 7575"/>
              <a:gd name="T101" fmla="*/ T100 w 4331"/>
              <a:gd name="T102" fmla="+- 0 12682 12682"/>
              <a:gd name="T103" fmla="*/ 12682 h 1963"/>
              <a:gd name="T104" fmla="+- 0 9100 7575"/>
              <a:gd name="T105" fmla="*/ T104 w 4331"/>
              <a:gd name="T106" fmla="+- 0 13441 12682"/>
              <a:gd name="T107" fmla="*/ 13441 h 1963"/>
              <a:gd name="T108" fmla="+- 0 8680 7575"/>
              <a:gd name="T109" fmla="*/ T108 w 4331"/>
              <a:gd name="T110" fmla="+- 0 13001 12682"/>
              <a:gd name="T111" fmla="*/ 13001 h 1963"/>
              <a:gd name="T112" fmla="+- 0 8376 7575"/>
              <a:gd name="T113" fmla="*/ T112 w 4331"/>
              <a:gd name="T114" fmla="+- 0 12682 12682"/>
              <a:gd name="T115" fmla="*/ 12682 h 1963"/>
              <a:gd name="T116" fmla="+- 0 7575 7575"/>
              <a:gd name="T117" fmla="*/ T116 w 4331"/>
              <a:gd name="T118" fmla="+- 0 13521 12682"/>
              <a:gd name="T119" fmla="*/ 13521 h 1963"/>
              <a:gd name="T120" fmla="+- 0 7727 7575"/>
              <a:gd name="T121" fmla="*/ T120 w 4331"/>
              <a:gd name="T122" fmla="+- 0 13680 12682"/>
              <a:gd name="T123" fmla="*/ 13680 h 1963"/>
              <a:gd name="T124" fmla="+- 0 8376 7575"/>
              <a:gd name="T125" fmla="*/ T124 w 4331"/>
              <a:gd name="T126" fmla="+- 0 13001 12682"/>
              <a:gd name="T127" fmla="*/ 13001 h 1963"/>
              <a:gd name="T128" fmla="+- 0 9100 7575"/>
              <a:gd name="T129" fmla="*/ T128 w 4331"/>
              <a:gd name="T130" fmla="+- 0 13760 12682"/>
              <a:gd name="T131" fmla="*/ 13760 h 1963"/>
              <a:gd name="T132" fmla="+- 0 9405 7575"/>
              <a:gd name="T133" fmla="*/ T132 w 4331"/>
              <a:gd name="T134" fmla="+- 0 13441 12682"/>
              <a:gd name="T135" fmla="*/ 13441 h 1963"/>
              <a:gd name="T136" fmla="+- 0 9824 7575"/>
              <a:gd name="T137" fmla="*/ T136 w 4331"/>
              <a:gd name="T138" fmla="+- 0 13001 12682"/>
              <a:gd name="T139" fmla="*/ 13001 h 1963"/>
              <a:gd name="T140" fmla="+- 0 10548 7575"/>
              <a:gd name="T141" fmla="*/ T140 w 4331"/>
              <a:gd name="T142" fmla="+- 0 13760 12682"/>
              <a:gd name="T143" fmla="*/ 13760 h 1963"/>
              <a:gd name="T144" fmla="+- 0 10853 7575"/>
              <a:gd name="T145" fmla="*/ T144 w 4331"/>
              <a:gd name="T146" fmla="+- 0 13441 12682"/>
              <a:gd name="T147" fmla="*/ 13441 h 1963"/>
              <a:gd name="T148" fmla="+- 0 11272 7575"/>
              <a:gd name="T149" fmla="*/ T148 w 4331"/>
              <a:gd name="T150" fmla="+- 0 13001 12682"/>
              <a:gd name="T151" fmla="*/ 13001 h 1963"/>
              <a:gd name="T152" fmla="+- 0 11905 7575"/>
              <a:gd name="T153" fmla="*/ T152 w 4331"/>
              <a:gd name="T154" fmla="+- 0 13665 12682"/>
              <a:gd name="T155" fmla="*/ 13665 h 1963"/>
              <a:gd name="T156" fmla="+- 0 11905 7575"/>
              <a:gd name="T157" fmla="*/ T156 w 4331"/>
              <a:gd name="T158" fmla="+- 0 13345 12682"/>
              <a:gd name="T159" fmla="*/ 13345 h 19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4331" h="1963">
                <a:moveTo>
                  <a:pt x="4330" y="1547"/>
                </a:moveTo>
                <a:lnTo>
                  <a:pt x="4002" y="1203"/>
                </a:lnTo>
                <a:lnTo>
                  <a:pt x="3697" y="884"/>
                </a:lnTo>
                <a:lnTo>
                  <a:pt x="2973" y="1643"/>
                </a:lnTo>
                <a:lnTo>
                  <a:pt x="2554" y="1203"/>
                </a:lnTo>
                <a:lnTo>
                  <a:pt x="2249" y="884"/>
                </a:lnTo>
                <a:lnTo>
                  <a:pt x="1525" y="1643"/>
                </a:lnTo>
                <a:lnTo>
                  <a:pt x="1105" y="1203"/>
                </a:lnTo>
                <a:lnTo>
                  <a:pt x="801" y="884"/>
                </a:lnTo>
                <a:lnTo>
                  <a:pt x="0" y="1722"/>
                </a:lnTo>
                <a:lnTo>
                  <a:pt x="152" y="1882"/>
                </a:lnTo>
                <a:lnTo>
                  <a:pt x="801" y="1203"/>
                </a:lnTo>
                <a:lnTo>
                  <a:pt x="1525" y="1962"/>
                </a:lnTo>
                <a:lnTo>
                  <a:pt x="1830" y="1643"/>
                </a:lnTo>
                <a:lnTo>
                  <a:pt x="2249" y="1203"/>
                </a:lnTo>
                <a:lnTo>
                  <a:pt x="2973" y="1962"/>
                </a:lnTo>
                <a:lnTo>
                  <a:pt x="3278" y="1643"/>
                </a:lnTo>
                <a:lnTo>
                  <a:pt x="3697" y="1203"/>
                </a:lnTo>
                <a:lnTo>
                  <a:pt x="4330" y="1867"/>
                </a:lnTo>
                <a:lnTo>
                  <a:pt x="4330" y="1547"/>
                </a:lnTo>
                <a:moveTo>
                  <a:pt x="4330" y="663"/>
                </a:moveTo>
                <a:lnTo>
                  <a:pt x="4002" y="319"/>
                </a:lnTo>
                <a:lnTo>
                  <a:pt x="3697" y="0"/>
                </a:lnTo>
                <a:lnTo>
                  <a:pt x="2973" y="759"/>
                </a:lnTo>
                <a:lnTo>
                  <a:pt x="2554" y="319"/>
                </a:lnTo>
                <a:lnTo>
                  <a:pt x="2249" y="0"/>
                </a:lnTo>
                <a:lnTo>
                  <a:pt x="1525" y="759"/>
                </a:lnTo>
                <a:lnTo>
                  <a:pt x="1105" y="319"/>
                </a:lnTo>
                <a:lnTo>
                  <a:pt x="801" y="0"/>
                </a:lnTo>
                <a:lnTo>
                  <a:pt x="0" y="839"/>
                </a:lnTo>
                <a:lnTo>
                  <a:pt x="152" y="998"/>
                </a:lnTo>
                <a:lnTo>
                  <a:pt x="801" y="319"/>
                </a:lnTo>
                <a:lnTo>
                  <a:pt x="1525" y="1078"/>
                </a:lnTo>
                <a:lnTo>
                  <a:pt x="1830" y="759"/>
                </a:lnTo>
                <a:lnTo>
                  <a:pt x="2249" y="319"/>
                </a:lnTo>
                <a:lnTo>
                  <a:pt x="2973" y="1078"/>
                </a:lnTo>
                <a:lnTo>
                  <a:pt x="3278" y="759"/>
                </a:lnTo>
                <a:lnTo>
                  <a:pt x="3697" y="319"/>
                </a:lnTo>
                <a:lnTo>
                  <a:pt x="4330" y="983"/>
                </a:lnTo>
                <a:lnTo>
                  <a:pt x="4330" y="663"/>
                </a:lnTo>
              </a:path>
            </a:pathLst>
          </a:custGeom>
          <a:solidFill>
            <a:srgbClr val="CDDB00"/>
          </a:solidFill>
          <a:ln>
            <a:noFill/>
          </a:ln>
        </p:spPr>
        <p:txBody>
          <a:bodyPr rot="0" vert="horz" wrap="square" lIns="91440" tIns="45720" rIns="91440" bIns="45720" anchor="t" anchorCtr="0" upright="1">
            <a:noAutofit/>
          </a:bodyPr>
          <a:lstStyle/>
          <a:p>
            <a:endParaRPr lang="en-GB"/>
          </a:p>
        </p:txBody>
      </p:sp>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53077" y="286376"/>
            <a:ext cx="3308762" cy="1012352"/>
          </a:xfrm>
          <a:prstGeom prst="rect">
            <a:avLst/>
          </a:prstGeom>
        </p:spPr>
      </p:pic>
    </p:spTree>
    <p:extLst>
      <p:ext uri="{BB962C8B-B14F-4D97-AF65-F5344CB8AC3E}">
        <p14:creationId xmlns:p14="http://schemas.microsoft.com/office/powerpoint/2010/main" val="4016842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FBAF1CA-5B2A-4019-A3C2-723F7C156A7A}"/>
              </a:ext>
            </a:extLst>
          </p:cNvPr>
          <p:cNvSpPr txBox="1">
            <a:spLocks/>
          </p:cNvSpPr>
          <p:nvPr/>
        </p:nvSpPr>
        <p:spPr>
          <a:xfrm>
            <a:off x="4357814" y="411919"/>
            <a:ext cx="10515600" cy="7100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000" b="1">
                <a:solidFill>
                  <a:srgbClr val="00A6CE"/>
                </a:solidFill>
                <a:latin typeface="Arial"/>
                <a:cs typeface="Arial"/>
              </a:rPr>
              <a:t>Our House System</a:t>
            </a:r>
            <a:endParaRPr lang="en-GB" sz="3000" b="1" err="1">
              <a:solidFill>
                <a:srgbClr val="00A6CE"/>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03201" y="286376"/>
            <a:ext cx="3308762" cy="1006714"/>
          </a:xfrm>
          <a:prstGeom prst="rect">
            <a:avLst/>
          </a:prstGeom>
        </p:spPr>
      </p:pic>
      <p:sp>
        <p:nvSpPr>
          <p:cNvPr id="8" name="Title 1">
            <a:extLst>
              <a:ext uri="{FF2B5EF4-FFF2-40B4-BE49-F238E27FC236}">
                <a16:creationId xmlns:a16="http://schemas.microsoft.com/office/drawing/2014/main" id="{016A6435-080E-429E-BE69-473D9CC157A6}"/>
              </a:ext>
            </a:extLst>
          </p:cNvPr>
          <p:cNvSpPr txBox="1">
            <a:spLocks/>
          </p:cNvSpPr>
          <p:nvPr/>
        </p:nvSpPr>
        <p:spPr>
          <a:xfrm>
            <a:off x="1137456" y="6175513"/>
            <a:ext cx="10034848" cy="4331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000" b="1">
                <a:solidFill>
                  <a:srgbClr val="00A6CE"/>
                </a:solidFill>
                <a:latin typeface="Arial" panose="020B0604020202020204" pitchFamily="34" charset="0"/>
                <a:cs typeface="Arial" panose="020B0604020202020204" pitchFamily="34" charset="0"/>
              </a:rPr>
              <a:t>….........................................................................................................................................</a:t>
            </a:r>
          </a:p>
        </p:txBody>
      </p:sp>
      <p:pic>
        <p:nvPicPr>
          <p:cNvPr id="3" name="Picture 3" descr="A picture containing text, gallery, posing&#10;&#10;Description automatically generated">
            <a:extLst>
              <a:ext uri="{FF2B5EF4-FFF2-40B4-BE49-F238E27FC236}">
                <a16:creationId xmlns:a16="http://schemas.microsoft.com/office/drawing/2014/main" id="{D5731E49-F604-477B-A321-850244B92FC1}"/>
              </a:ext>
            </a:extLst>
          </p:cNvPr>
          <p:cNvPicPr>
            <a:picLocks noChangeAspect="1"/>
          </p:cNvPicPr>
          <p:nvPr/>
        </p:nvPicPr>
        <p:blipFill rotWithShape="1">
          <a:blip r:embed="rId3"/>
          <a:srcRect l="3847" t="10108" r="1327" b="10232"/>
          <a:stretch/>
        </p:blipFill>
        <p:spPr>
          <a:xfrm>
            <a:off x="2374522" y="1263357"/>
            <a:ext cx="7981772" cy="4888370"/>
          </a:xfrm>
          <a:prstGeom prst="rect">
            <a:avLst/>
          </a:prstGeom>
        </p:spPr>
      </p:pic>
    </p:spTree>
    <p:extLst>
      <p:ext uri="{BB962C8B-B14F-4D97-AF65-F5344CB8AC3E}">
        <p14:creationId xmlns:p14="http://schemas.microsoft.com/office/powerpoint/2010/main" val="1385009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FBAF1CA-5B2A-4019-A3C2-723F7C156A7A}"/>
              </a:ext>
            </a:extLst>
          </p:cNvPr>
          <p:cNvSpPr txBox="1">
            <a:spLocks/>
          </p:cNvSpPr>
          <p:nvPr/>
        </p:nvSpPr>
        <p:spPr>
          <a:xfrm>
            <a:off x="384750" y="1713337"/>
            <a:ext cx="10515600" cy="7100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000" b="1" dirty="0">
                <a:solidFill>
                  <a:srgbClr val="00A6CE"/>
                </a:solidFill>
                <a:latin typeface="Arial"/>
                <a:cs typeface="Arial"/>
              </a:rPr>
              <a:t>Heads of House</a:t>
            </a:r>
            <a:endParaRPr lang="en-GB" sz="3000" b="1" dirty="0">
              <a:solidFill>
                <a:srgbClr val="00A6CE"/>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03201" y="286376"/>
            <a:ext cx="3308762" cy="1006714"/>
          </a:xfrm>
          <a:prstGeom prst="rect">
            <a:avLst/>
          </a:prstGeom>
        </p:spPr>
      </p:pic>
      <p:sp>
        <p:nvSpPr>
          <p:cNvPr id="8" name="Title 1">
            <a:extLst>
              <a:ext uri="{FF2B5EF4-FFF2-40B4-BE49-F238E27FC236}">
                <a16:creationId xmlns:a16="http://schemas.microsoft.com/office/drawing/2014/main" id="{016A6435-080E-429E-BE69-473D9CC157A6}"/>
              </a:ext>
            </a:extLst>
          </p:cNvPr>
          <p:cNvSpPr txBox="1">
            <a:spLocks/>
          </p:cNvSpPr>
          <p:nvPr/>
        </p:nvSpPr>
        <p:spPr>
          <a:xfrm>
            <a:off x="273237" y="5041806"/>
            <a:ext cx="1727190" cy="3681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800" b="1" dirty="0">
                <a:solidFill>
                  <a:srgbClr val="031E43"/>
                </a:solidFill>
                <a:latin typeface="Arial"/>
              </a:rPr>
              <a:t>Attenborough</a:t>
            </a:r>
            <a:endParaRPr lang="en-GB" sz="1800" b="1" dirty="0">
              <a:solidFill>
                <a:srgbClr val="00A6CE"/>
              </a:solidFill>
              <a:latin typeface="Arial" panose="020B0604020202020204" pitchFamily="34" charset="0"/>
              <a:cs typeface="Arial" panose="020B0604020202020204" pitchFamily="34" charset="0"/>
            </a:endParaRPr>
          </a:p>
        </p:txBody>
      </p:sp>
      <p:pic>
        <p:nvPicPr>
          <p:cNvPr id="2" name="Picture 3">
            <a:extLst>
              <a:ext uri="{FF2B5EF4-FFF2-40B4-BE49-F238E27FC236}">
                <a16:creationId xmlns:a16="http://schemas.microsoft.com/office/drawing/2014/main" id="{2F02D509-ECB0-BECE-350C-CCC2406E5F5E}"/>
              </a:ext>
            </a:extLst>
          </p:cNvPr>
          <p:cNvPicPr>
            <a:picLocks noChangeAspect="1"/>
          </p:cNvPicPr>
          <p:nvPr/>
        </p:nvPicPr>
        <p:blipFill>
          <a:blip r:embed="rId3"/>
          <a:stretch>
            <a:fillRect/>
          </a:stretch>
        </p:blipFill>
        <p:spPr>
          <a:xfrm>
            <a:off x="383792" y="2610272"/>
            <a:ext cx="1528342" cy="2307797"/>
          </a:xfrm>
          <a:prstGeom prst="rect">
            <a:avLst/>
          </a:prstGeom>
        </p:spPr>
      </p:pic>
      <p:pic>
        <p:nvPicPr>
          <p:cNvPr id="4" name="Picture 5">
            <a:extLst>
              <a:ext uri="{FF2B5EF4-FFF2-40B4-BE49-F238E27FC236}">
                <a16:creationId xmlns:a16="http://schemas.microsoft.com/office/drawing/2014/main" id="{34294815-F71B-830C-6EF7-E1DCB5468D7E}"/>
              </a:ext>
            </a:extLst>
          </p:cNvPr>
          <p:cNvPicPr>
            <a:picLocks noChangeAspect="1"/>
          </p:cNvPicPr>
          <p:nvPr/>
        </p:nvPicPr>
        <p:blipFill>
          <a:blip r:embed="rId4"/>
          <a:stretch>
            <a:fillRect/>
          </a:stretch>
        </p:blipFill>
        <p:spPr>
          <a:xfrm>
            <a:off x="2345816" y="2606470"/>
            <a:ext cx="1537845" cy="2303784"/>
          </a:xfrm>
          <a:prstGeom prst="rect">
            <a:avLst/>
          </a:prstGeom>
        </p:spPr>
      </p:pic>
      <p:pic>
        <p:nvPicPr>
          <p:cNvPr id="6" name="Picture 8">
            <a:extLst>
              <a:ext uri="{FF2B5EF4-FFF2-40B4-BE49-F238E27FC236}">
                <a16:creationId xmlns:a16="http://schemas.microsoft.com/office/drawing/2014/main" id="{CA0EE178-5E4A-B8F8-E3EC-C307C91B2AC8}"/>
              </a:ext>
            </a:extLst>
          </p:cNvPr>
          <p:cNvPicPr>
            <a:picLocks noChangeAspect="1"/>
          </p:cNvPicPr>
          <p:nvPr/>
        </p:nvPicPr>
        <p:blipFill>
          <a:blip r:embed="rId5"/>
          <a:stretch>
            <a:fillRect/>
          </a:stretch>
        </p:blipFill>
        <p:spPr>
          <a:xfrm>
            <a:off x="4315865" y="2607526"/>
            <a:ext cx="1515881" cy="2312021"/>
          </a:xfrm>
          <a:prstGeom prst="rect">
            <a:avLst/>
          </a:prstGeom>
        </p:spPr>
      </p:pic>
      <p:pic>
        <p:nvPicPr>
          <p:cNvPr id="9" name="Picture 9" descr="A picture containing person&#10;&#10;Description automatically generated">
            <a:extLst>
              <a:ext uri="{FF2B5EF4-FFF2-40B4-BE49-F238E27FC236}">
                <a16:creationId xmlns:a16="http://schemas.microsoft.com/office/drawing/2014/main" id="{F702D319-EADE-E52D-0C4B-CC6C029F201D}"/>
              </a:ext>
            </a:extLst>
          </p:cNvPr>
          <p:cNvPicPr>
            <a:picLocks noChangeAspect="1"/>
          </p:cNvPicPr>
          <p:nvPr/>
        </p:nvPicPr>
        <p:blipFill>
          <a:blip r:embed="rId6"/>
          <a:stretch>
            <a:fillRect/>
          </a:stretch>
        </p:blipFill>
        <p:spPr>
          <a:xfrm>
            <a:off x="6276620" y="2607526"/>
            <a:ext cx="1515881" cy="2312020"/>
          </a:xfrm>
          <a:prstGeom prst="rect">
            <a:avLst/>
          </a:prstGeom>
        </p:spPr>
      </p:pic>
      <p:pic>
        <p:nvPicPr>
          <p:cNvPr id="10" name="Picture 10">
            <a:extLst>
              <a:ext uri="{FF2B5EF4-FFF2-40B4-BE49-F238E27FC236}">
                <a16:creationId xmlns:a16="http://schemas.microsoft.com/office/drawing/2014/main" id="{DE5A7941-0DC0-5C05-D149-2182AC06CC14}"/>
              </a:ext>
            </a:extLst>
          </p:cNvPr>
          <p:cNvPicPr>
            <a:picLocks noChangeAspect="1"/>
          </p:cNvPicPr>
          <p:nvPr/>
        </p:nvPicPr>
        <p:blipFill>
          <a:blip r:embed="rId7"/>
          <a:stretch>
            <a:fillRect/>
          </a:stretch>
        </p:blipFill>
        <p:spPr>
          <a:xfrm>
            <a:off x="8237377" y="2607526"/>
            <a:ext cx="1515882" cy="2312021"/>
          </a:xfrm>
          <a:prstGeom prst="rect">
            <a:avLst/>
          </a:prstGeom>
        </p:spPr>
      </p:pic>
      <p:sp>
        <p:nvSpPr>
          <p:cNvPr id="12" name="Title 1">
            <a:extLst>
              <a:ext uri="{FF2B5EF4-FFF2-40B4-BE49-F238E27FC236}">
                <a16:creationId xmlns:a16="http://schemas.microsoft.com/office/drawing/2014/main" id="{DB141A1C-B129-28F3-FA73-F0D0ECCFF425}"/>
              </a:ext>
            </a:extLst>
          </p:cNvPr>
          <p:cNvSpPr txBox="1">
            <a:spLocks/>
          </p:cNvSpPr>
          <p:nvPr/>
        </p:nvSpPr>
        <p:spPr>
          <a:xfrm>
            <a:off x="2345505" y="5041806"/>
            <a:ext cx="1727190" cy="3681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800" b="1" dirty="0">
                <a:solidFill>
                  <a:srgbClr val="031E43"/>
                </a:solidFill>
                <a:latin typeface="Arial"/>
              </a:rPr>
              <a:t>Frank</a:t>
            </a:r>
            <a:endParaRPr lang="en-GB" sz="1800" b="1">
              <a:solidFill>
                <a:srgbClr val="00A6CE"/>
              </a:solidFill>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1FE3BF12-3C9A-4D37-8F1B-2DD72014292A}"/>
              </a:ext>
            </a:extLst>
          </p:cNvPr>
          <p:cNvSpPr txBox="1">
            <a:spLocks/>
          </p:cNvSpPr>
          <p:nvPr/>
        </p:nvSpPr>
        <p:spPr>
          <a:xfrm>
            <a:off x="4315554" y="5041806"/>
            <a:ext cx="1727190" cy="3681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800" b="1" dirty="0">
                <a:solidFill>
                  <a:srgbClr val="031E43"/>
                </a:solidFill>
                <a:latin typeface="Arial"/>
              </a:rPr>
              <a:t>Hawking</a:t>
            </a:r>
            <a:endParaRPr lang="en-GB" sz="1800" b="1">
              <a:solidFill>
                <a:srgbClr val="00A6CE"/>
              </a:solidFill>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2AFCFB76-9CC5-8B49-A615-AEBC44599763}"/>
              </a:ext>
            </a:extLst>
          </p:cNvPr>
          <p:cNvSpPr txBox="1">
            <a:spLocks/>
          </p:cNvSpPr>
          <p:nvPr/>
        </p:nvSpPr>
        <p:spPr>
          <a:xfrm>
            <a:off x="6276310" y="5041806"/>
            <a:ext cx="1727190" cy="3681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800" b="1" dirty="0">
                <a:solidFill>
                  <a:srgbClr val="031E43"/>
                </a:solidFill>
                <a:latin typeface="Arial"/>
              </a:rPr>
              <a:t>Owens</a:t>
            </a:r>
            <a:endParaRPr lang="en-GB" sz="1800" b="1">
              <a:solidFill>
                <a:srgbClr val="00A6CE"/>
              </a:solidFill>
              <a:latin typeface="Arial" panose="020B0604020202020204" pitchFamily="34" charset="0"/>
              <a:cs typeface="Arial" panose="020B0604020202020204" pitchFamily="34" charset="0"/>
            </a:endParaRPr>
          </a:p>
        </p:txBody>
      </p:sp>
      <p:sp>
        <p:nvSpPr>
          <p:cNvPr id="15" name="Title 1">
            <a:extLst>
              <a:ext uri="{FF2B5EF4-FFF2-40B4-BE49-F238E27FC236}">
                <a16:creationId xmlns:a16="http://schemas.microsoft.com/office/drawing/2014/main" id="{BF42D71B-92DE-C0A9-C3BE-001AD5408EE5}"/>
              </a:ext>
            </a:extLst>
          </p:cNvPr>
          <p:cNvSpPr txBox="1">
            <a:spLocks/>
          </p:cNvSpPr>
          <p:nvPr/>
        </p:nvSpPr>
        <p:spPr>
          <a:xfrm>
            <a:off x="8237066" y="5041806"/>
            <a:ext cx="1727190" cy="3681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800" b="1" dirty="0">
                <a:solidFill>
                  <a:srgbClr val="031E43"/>
                </a:solidFill>
                <a:latin typeface="Arial"/>
              </a:rPr>
              <a:t>Parks</a:t>
            </a:r>
            <a:endParaRPr lang="en-GB" sz="1800" b="1">
              <a:solidFill>
                <a:srgbClr val="00A6CE"/>
              </a:solidFill>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44CF5970-3A28-FDC5-DE67-BD3D38295CBE}"/>
              </a:ext>
            </a:extLst>
          </p:cNvPr>
          <p:cNvSpPr txBox="1">
            <a:spLocks/>
          </p:cNvSpPr>
          <p:nvPr/>
        </p:nvSpPr>
        <p:spPr>
          <a:xfrm>
            <a:off x="10188529" y="5041806"/>
            <a:ext cx="1727190" cy="3681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800" b="1" dirty="0">
                <a:solidFill>
                  <a:srgbClr val="031E43"/>
                </a:solidFill>
                <a:latin typeface="Arial"/>
              </a:rPr>
              <a:t>Rowling</a:t>
            </a:r>
            <a:endParaRPr lang="en-GB" sz="1800" b="1">
              <a:solidFill>
                <a:srgbClr val="00A6CE"/>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1A3090BA-25F7-BA17-E265-3827AAEFE970}"/>
              </a:ext>
            </a:extLst>
          </p:cNvPr>
          <p:cNvSpPr txBox="1"/>
          <p:nvPr/>
        </p:nvSpPr>
        <p:spPr>
          <a:xfrm>
            <a:off x="273205" y="5328424"/>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solidFill>
                  <a:srgbClr val="031E43"/>
                </a:solidFill>
                <a:latin typeface="Arial"/>
                <a:cs typeface="Arial"/>
              </a:rPr>
              <a:t>Mr Bashford</a:t>
            </a:r>
          </a:p>
        </p:txBody>
      </p:sp>
      <p:sp>
        <p:nvSpPr>
          <p:cNvPr id="18" name="TextBox 17">
            <a:extLst>
              <a:ext uri="{FF2B5EF4-FFF2-40B4-BE49-F238E27FC236}">
                <a16:creationId xmlns:a16="http://schemas.microsoft.com/office/drawing/2014/main" id="{6701B592-5786-48FA-3167-8136BED84CB0}"/>
              </a:ext>
            </a:extLst>
          </p:cNvPr>
          <p:cNvSpPr txBox="1"/>
          <p:nvPr/>
        </p:nvSpPr>
        <p:spPr>
          <a:xfrm>
            <a:off x="2345473" y="5328424"/>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solidFill>
                  <a:srgbClr val="031E43"/>
                </a:solidFill>
                <a:latin typeface="Arial"/>
                <a:cs typeface="Arial"/>
              </a:rPr>
              <a:t>Mr Crowford</a:t>
            </a:r>
          </a:p>
        </p:txBody>
      </p:sp>
      <p:sp>
        <p:nvSpPr>
          <p:cNvPr id="19" name="TextBox 18">
            <a:extLst>
              <a:ext uri="{FF2B5EF4-FFF2-40B4-BE49-F238E27FC236}">
                <a16:creationId xmlns:a16="http://schemas.microsoft.com/office/drawing/2014/main" id="{E37D221C-C837-A7CA-B77E-E4E2A596A335}"/>
              </a:ext>
            </a:extLst>
          </p:cNvPr>
          <p:cNvSpPr txBox="1"/>
          <p:nvPr/>
        </p:nvSpPr>
        <p:spPr>
          <a:xfrm>
            <a:off x="4315522" y="5328424"/>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solidFill>
                  <a:srgbClr val="031E43"/>
                </a:solidFill>
                <a:latin typeface="Arial"/>
                <a:cs typeface="Arial"/>
              </a:rPr>
              <a:t>Mr Freeman</a:t>
            </a:r>
          </a:p>
        </p:txBody>
      </p:sp>
      <p:sp>
        <p:nvSpPr>
          <p:cNvPr id="20" name="TextBox 19">
            <a:extLst>
              <a:ext uri="{FF2B5EF4-FFF2-40B4-BE49-F238E27FC236}">
                <a16:creationId xmlns:a16="http://schemas.microsoft.com/office/drawing/2014/main" id="{5434FCC8-AB95-E865-83CA-96589D18BFF8}"/>
              </a:ext>
            </a:extLst>
          </p:cNvPr>
          <p:cNvSpPr txBox="1"/>
          <p:nvPr/>
        </p:nvSpPr>
        <p:spPr>
          <a:xfrm>
            <a:off x="6276277" y="5328424"/>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solidFill>
                  <a:srgbClr val="031E43"/>
                </a:solidFill>
                <a:latin typeface="Arial"/>
                <a:cs typeface="Arial"/>
              </a:rPr>
              <a:t>Miss Kelly</a:t>
            </a:r>
          </a:p>
        </p:txBody>
      </p:sp>
      <p:sp>
        <p:nvSpPr>
          <p:cNvPr id="21" name="TextBox 20">
            <a:extLst>
              <a:ext uri="{FF2B5EF4-FFF2-40B4-BE49-F238E27FC236}">
                <a16:creationId xmlns:a16="http://schemas.microsoft.com/office/drawing/2014/main" id="{43E6C3F3-523F-0C80-E608-0CB4439D4E12}"/>
              </a:ext>
            </a:extLst>
          </p:cNvPr>
          <p:cNvSpPr txBox="1"/>
          <p:nvPr/>
        </p:nvSpPr>
        <p:spPr>
          <a:xfrm>
            <a:off x="8237033" y="5328424"/>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solidFill>
                  <a:srgbClr val="031E43"/>
                </a:solidFill>
                <a:latin typeface="Arial"/>
                <a:cs typeface="Arial"/>
              </a:rPr>
              <a:t>Mr Hirons</a:t>
            </a:r>
            <a:endParaRPr lang="en-US" b="1" dirty="0">
              <a:latin typeface="Arial"/>
              <a:cs typeface="Arial"/>
            </a:endParaRPr>
          </a:p>
        </p:txBody>
      </p:sp>
      <p:sp>
        <p:nvSpPr>
          <p:cNvPr id="22" name="TextBox 21">
            <a:extLst>
              <a:ext uri="{FF2B5EF4-FFF2-40B4-BE49-F238E27FC236}">
                <a16:creationId xmlns:a16="http://schemas.microsoft.com/office/drawing/2014/main" id="{9FDEB57D-B700-7051-13F2-26A5636D02FF}"/>
              </a:ext>
            </a:extLst>
          </p:cNvPr>
          <p:cNvSpPr txBox="1"/>
          <p:nvPr/>
        </p:nvSpPr>
        <p:spPr>
          <a:xfrm>
            <a:off x="10188496" y="5328424"/>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solidFill>
                  <a:srgbClr val="031E43"/>
                </a:solidFill>
                <a:latin typeface="Arial"/>
                <a:cs typeface="Arial"/>
              </a:rPr>
              <a:t>Mrs Stickland</a:t>
            </a:r>
            <a:endParaRPr lang="en-US" b="1" dirty="0">
              <a:latin typeface="Arial"/>
              <a:cs typeface="Calibri" panose="020F0502020204030204"/>
            </a:endParaRPr>
          </a:p>
        </p:txBody>
      </p:sp>
      <p:pic>
        <p:nvPicPr>
          <p:cNvPr id="3" name="Picture 22">
            <a:extLst>
              <a:ext uri="{FF2B5EF4-FFF2-40B4-BE49-F238E27FC236}">
                <a16:creationId xmlns:a16="http://schemas.microsoft.com/office/drawing/2014/main" id="{BCCC1CC3-8274-70CB-10C8-31F90FCEC98E}"/>
              </a:ext>
            </a:extLst>
          </p:cNvPr>
          <p:cNvPicPr>
            <a:picLocks noChangeAspect="1"/>
          </p:cNvPicPr>
          <p:nvPr/>
        </p:nvPicPr>
        <p:blipFill>
          <a:blip r:embed="rId8"/>
          <a:stretch>
            <a:fillRect/>
          </a:stretch>
        </p:blipFill>
        <p:spPr>
          <a:xfrm>
            <a:off x="10191666" y="2614551"/>
            <a:ext cx="1546979" cy="2314233"/>
          </a:xfrm>
          <a:prstGeom prst="rect">
            <a:avLst/>
          </a:prstGeom>
        </p:spPr>
      </p:pic>
    </p:spTree>
    <p:extLst>
      <p:ext uri="{BB962C8B-B14F-4D97-AF65-F5344CB8AC3E}">
        <p14:creationId xmlns:p14="http://schemas.microsoft.com/office/powerpoint/2010/main" val="172295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31E43"/>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302C449-FD2F-4ADB-B25C-CCB88D6CB7C8}"/>
              </a:ext>
            </a:extLst>
          </p:cNvPr>
          <p:cNvSpPr txBox="1">
            <a:spLocks/>
          </p:cNvSpPr>
          <p:nvPr/>
        </p:nvSpPr>
        <p:spPr>
          <a:xfrm>
            <a:off x="449083" y="1670581"/>
            <a:ext cx="7036990" cy="7485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1800"/>
              </a:spcAft>
            </a:pPr>
            <a:r>
              <a:rPr lang="en-GB" sz="4800" b="1">
                <a:solidFill>
                  <a:srgbClr val="00A6CE"/>
                </a:solidFill>
                <a:latin typeface="Arial"/>
                <a:cs typeface="Arial"/>
              </a:rPr>
              <a:t>Attendance is the key!</a:t>
            </a:r>
            <a:endParaRPr lang="en-GB" sz="4800" b="1">
              <a:solidFill>
                <a:srgbClr val="00A6CE"/>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53077" y="286376"/>
            <a:ext cx="3308762" cy="1012352"/>
          </a:xfrm>
          <a:prstGeom prst="rect">
            <a:avLst/>
          </a:prstGeom>
        </p:spPr>
      </p:pic>
      <p:pic>
        <p:nvPicPr>
          <p:cNvPr id="2" name="Picture 2" descr="Graphical user interface&#10;&#10;Description automatically generated">
            <a:extLst>
              <a:ext uri="{FF2B5EF4-FFF2-40B4-BE49-F238E27FC236}">
                <a16:creationId xmlns:a16="http://schemas.microsoft.com/office/drawing/2014/main" id="{4C36E3C8-BC54-83FA-0119-7AB7F8A77AC1}"/>
              </a:ext>
            </a:extLst>
          </p:cNvPr>
          <p:cNvPicPr>
            <a:picLocks noChangeAspect="1"/>
          </p:cNvPicPr>
          <p:nvPr/>
        </p:nvPicPr>
        <p:blipFill rotWithShape="1">
          <a:blip r:embed="rId3"/>
          <a:srcRect l="553" t="2740" r="632" b="1525"/>
          <a:stretch/>
        </p:blipFill>
        <p:spPr>
          <a:xfrm>
            <a:off x="154564" y="2510269"/>
            <a:ext cx="11950406" cy="3335858"/>
          </a:xfrm>
          <a:prstGeom prst="rect">
            <a:avLst/>
          </a:prstGeom>
        </p:spPr>
      </p:pic>
    </p:spTree>
    <p:extLst>
      <p:ext uri="{BB962C8B-B14F-4D97-AF65-F5344CB8AC3E}">
        <p14:creationId xmlns:p14="http://schemas.microsoft.com/office/powerpoint/2010/main" val="2299237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31E43"/>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302C449-FD2F-4ADB-B25C-CCB88D6CB7C8}"/>
              </a:ext>
            </a:extLst>
          </p:cNvPr>
          <p:cNvSpPr txBox="1">
            <a:spLocks/>
          </p:cNvSpPr>
          <p:nvPr/>
        </p:nvSpPr>
        <p:spPr>
          <a:xfrm>
            <a:off x="821679" y="1874517"/>
            <a:ext cx="10561241" cy="17851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1800"/>
              </a:spcAft>
            </a:pPr>
            <a:r>
              <a:rPr lang="en-GB" sz="4000" b="1">
                <a:solidFill>
                  <a:srgbClr val="00A6CE"/>
                </a:solidFill>
                <a:latin typeface="Arial"/>
                <a:cs typeface="Arial"/>
              </a:rPr>
              <a:t>Welfare</a:t>
            </a:r>
            <a:endParaRPr lang="en-GB" sz="4000" b="1">
              <a:solidFill>
                <a:srgbClr val="00A6CE"/>
              </a:solidFill>
              <a:latin typeface="Arial" panose="020B0604020202020204" pitchFamily="34" charset="0"/>
              <a:cs typeface="Arial" panose="020B0604020202020204" pitchFamily="34" charset="0"/>
            </a:endParaRPr>
          </a:p>
          <a:p>
            <a:pPr algn="l">
              <a:spcAft>
                <a:spcPts val="1800"/>
              </a:spcAft>
            </a:pPr>
            <a:r>
              <a:rPr lang="en-GB" sz="2400" b="1">
                <a:solidFill>
                  <a:schemeClr val="bg1"/>
                </a:solidFill>
                <a:latin typeface="Arial"/>
                <a:cs typeface="Arial"/>
              </a:rPr>
              <a:t>Mrs Groves, Assistant Headteacher</a:t>
            </a:r>
            <a:endParaRPr lang="en-GB">
              <a:solidFill>
                <a:schemeClr val="bg1"/>
              </a:solidFill>
            </a:endParaRPr>
          </a:p>
        </p:txBody>
      </p:sp>
      <p:sp>
        <p:nvSpPr>
          <p:cNvPr id="9" name="Freeform: Shape 8">
            <a:extLst>
              <a:ext uri="{FF2B5EF4-FFF2-40B4-BE49-F238E27FC236}">
                <a16:creationId xmlns:a16="http://schemas.microsoft.com/office/drawing/2014/main" id="{0025EBAF-6B7A-4C4E-8FC5-34DBC6792B26}"/>
              </a:ext>
            </a:extLst>
          </p:cNvPr>
          <p:cNvSpPr>
            <a:spLocks/>
          </p:cNvSpPr>
          <p:nvPr/>
        </p:nvSpPr>
        <p:spPr bwMode="auto">
          <a:xfrm>
            <a:off x="9441815" y="4834668"/>
            <a:ext cx="2750185" cy="1246505"/>
          </a:xfrm>
          <a:custGeom>
            <a:avLst/>
            <a:gdLst>
              <a:gd name="T0" fmla="+- 0 11905 7575"/>
              <a:gd name="T1" fmla="*/ T0 w 4331"/>
              <a:gd name="T2" fmla="+- 0 14229 12682"/>
              <a:gd name="T3" fmla="*/ 14229 h 1963"/>
              <a:gd name="T4" fmla="+- 0 11577 7575"/>
              <a:gd name="T5" fmla="*/ T4 w 4331"/>
              <a:gd name="T6" fmla="+- 0 13885 12682"/>
              <a:gd name="T7" fmla="*/ 13885 h 1963"/>
              <a:gd name="T8" fmla="+- 0 11272 7575"/>
              <a:gd name="T9" fmla="*/ T8 w 4331"/>
              <a:gd name="T10" fmla="+- 0 13566 12682"/>
              <a:gd name="T11" fmla="*/ 13566 h 1963"/>
              <a:gd name="T12" fmla="+- 0 10548 7575"/>
              <a:gd name="T13" fmla="*/ T12 w 4331"/>
              <a:gd name="T14" fmla="+- 0 14325 12682"/>
              <a:gd name="T15" fmla="*/ 14325 h 1963"/>
              <a:gd name="T16" fmla="+- 0 10129 7575"/>
              <a:gd name="T17" fmla="*/ T16 w 4331"/>
              <a:gd name="T18" fmla="+- 0 13885 12682"/>
              <a:gd name="T19" fmla="*/ 13885 h 1963"/>
              <a:gd name="T20" fmla="+- 0 9824 7575"/>
              <a:gd name="T21" fmla="*/ T20 w 4331"/>
              <a:gd name="T22" fmla="+- 0 13566 12682"/>
              <a:gd name="T23" fmla="*/ 13566 h 1963"/>
              <a:gd name="T24" fmla="+- 0 9100 7575"/>
              <a:gd name="T25" fmla="*/ T24 w 4331"/>
              <a:gd name="T26" fmla="+- 0 14325 12682"/>
              <a:gd name="T27" fmla="*/ 14325 h 1963"/>
              <a:gd name="T28" fmla="+- 0 8680 7575"/>
              <a:gd name="T29" fmla="*/ T28 w 4331"/>
              <a:gd name="T30" fmla="+- 0 13885 12682"/>
              <a:gd name="T31" fmla="*/ 13885 h 1963"/>
              <a:gd name="T32" fmla="+- 0 8376 7575"/>
              <a:gd name="T33" fmla="*/ T32 w 4331"/>
              <a:gd name="T34" fmla="+- 0 13566 12682"/>
              <a:gd name="T35" fmla="*/ 13566 h 1963"/>
              <a:gd name="T36" fmla="+- 0 7575 7575"/>
              <a:gd name="T37" fmla="*/ T36 w 4331"/>
              <a:gd name="T38" fmla="+- 0 14404 12682"/>
              <a:gd name="T39" fmla="*/ 14404 h 1963"/>
              <a:gd name="T40" fmla="+- 0 7727 7575"/>
              <a:gd name="T41" fmla="*/ T40 w 4331"/>
              <a:gd name="T42" fmla="+- 0 14564 12682"/>
              <a:gd name="T43" fmla="*/ 14564 h 1963"/>
              <a:gd name="T44" fmla="+- 0 8376 7575"/>
              <a:gd name="T45" fmla="*/ T44 w 4331"/>
              <a:gd name="T46" fmla="+- 0 13885 12682"/>
              <a:gd name="T47" fmla="*/ 13885 h 1963"/>
              <a:gd name="T48" fmla="+- 0 9100 7575"/>
              <a:gd name="T49" fmla="*/ T48 w 4331"/>
              <a:gd name="T50" fmla="+- 0 14644 12682"/>
              <a:gd name="T51" fmla="*/ 14644 h 1963"/>
              <a:gd name="T52" fmla="+- 0 9405 7575"/>
              <a:gd name="T53" fmla="*/ T52 w 4331"/>
              <a:gd name="T54" fmla="+- 0 14325 12682"/>
              <a:gd name="T55" fmla="*/ 14325 h 1963"/>
              <a:gd name="T56" fmla="+- 0 9824 7575"/>
              <a:gd name="T57" fmla="*/ T56 w 4331"/>
              <a:gd name="T58" fmla="+- 0 13885 12682"/>
              <a:gd name="T59" fmla="*/ 13885 h 1963"/>
              <a:gd name="T60" fmla="+- 0 10548 7575"/>
              <a:gd name="T61" fmla="*/ T60 w 4331"/>
              <a:gd name="T62" fmla="+- 0 14644 12682"/>
              <a:gd name="T63" fmla="*/ 14644 h 1963"/>
              <a:gd name="T64" fmla="+- 0 10853 7575"/>
              <a:gd name="T65" fmla="*/ T64 w 4331"/>
              <a:gd name="T66" fmla="+- 0 14325 12682"/>
              <a:gd name="T67" fmla="*/ 14325 h 1963"/>
              <a:gd name="T68" fmla="+- 0 11272 7575"/>
              <a:gd name="T69" fmla="*/ T68 w 4331"/>
              <a:gd name="T70" fmla="+- 0 13885 12682"/>
              <a:gd name="T71" fmla="*/ 13885 h 1963"/>
              <a:gd name="T72" fmla="+- 0 11905 7575"/>
              <a:gd name="T73" fmla="*/ T72 w 4331"/>
              <a:gd name="T74" fmla="+- 0 14549 12682"/>
              <a:gd name="T75" fmla="*/ 14549 h 1963"/>
              <a:gd name="T76" fmla="+- 0 11905 7575"/>
              <a:gd name="T77" fmla="*/ T76 w 4331"/>
              <a:gd name="T78" fmla="+- 0 14229 12682"/>
              <a:gd name="T79" fmla="*/ 14229 h 1963"/>
              <a:gd name="T80" fmla="+- 0 11905 7575"/>
              <a:gd name="T81" fmla="*/ T80 w 4331"/>
              <a:gd name="T82" fmla="+- 0 13345 12682"/>
              <a:gd name="T83" fmla="*/ 13345 h 1963"/>
              <a:gd name="T84" fmla="+- 0 11577 7575"/>
              <a:gd name="T85" fmla="*/ T84 w 4331"/>
              <a:gd name="T86" fmla="+- 0 13001 12682"/>
              <a:gd name="T87" fmla="*/ 13001 h 1963"/>
              <a:gd name="T88" fmla="+- 0 11272 7575"/>
              <a:gd name="T89" fmla="*/ T88 w 4331"/>
              <a:gd name="T90" fmla="+- 0 12682 12682"/>
              <a:gd name="T91" fmla="*/ 12682 h 1963"/>
              <a:gd name="T92" fmla="+- 0 10548 7575"/>
              <a:gd name="T93" fmla="*/ T92 w 4331"/>
              <a:gd name="T94" fmla="+- 0 13441 12682"/>
              <a:gd name="T95" fmla="*/ 13441 h 1963"/>
              <a:gd name="T96" fmla="+- 0 10129 7575"/>
              <a:gd name="T97" fmla="*/ T96 w 4331"/>
              <a:gd name="T98" fmla="+- 0 13001 12682"/>
              <a:gd name="T99" fmla="*/ 13001 h 1963"/>
              <a:gd name="T100" fmla="+- 0 9824 7575"/>
              <a:gd name="T101" fmla="*/ T100 w 4331"/>
              <a:gd name="T102" fmla="+- 0 12682 12682"/>
              <a:gd name="T103" fmla="*/ 12682 h 1963"/>
              <a:gd name="T104" fmla="+- 0 9100 7575"/>
              <a:gd name="T105" fmla="*/ T104 w 4331"/>
              <a:gd name="T106" fmla="+- 0 13441 12682"/>
              <a:gd name="T107" fmla="*/ 13441 h 1963"/>
              <a:gd name="T108" fmla="+- 0 8680 7575"/>
              <a:gd name="T109" fmla="*/ T108 w 4331"/>
              <a:gd name="T110" fmla="+- 0 13001 12682"/>
              <a:gd name="T111" fmla="*/ 13001 h 1963"/>
              <a:gd name="T112" fmla="+- 0 8376 7575"/>
              <a:gd name="T113" fmla="*/ T112 w 4331"/>
              <a:gd name="T114" fmla="+- 0 12682 12682"/>
              <a:gd name="T115" fmla="*/ 12682 h 1963"/>
              <a:gd name="T116" fmla="+- 0 7575 7575"/>
              <a:gd name="T117" fmla="*/ T116 w 4331"/>
              <a:gd name="T118" fmla="+- 0 13521 12682"/>
              <a:gd name="T119" fmla="*/ 13521 h 1963"/>
              <a:gd name="T120" fmla="+- 0 7727 7575"/>
              <a:gd name="T121" fmla="*/ T120 w 4331"/>
              <a:gd name="T122" fmla="+- 0 13680 12682"/>
              <a:gd name="T123" fmla="*/ 13680 h 1963"/>
              <a:gd name="T124" fmla="+- 0 8376 7575"/>
              <a:gd name="T125" fmla="*/ T124 w 4331"/>
              <a:gd name="T126" fmla="+- 0 13001 12682"/>
              <a:gd name="T127" fmla="*/ 13001 h 1963"/>
              <a:gd name="T128" fmla="+- 0 9100 7575"/>
              <a:gd name="T129" fmla="*/ T128 w 4331"/>
              <a:gd name="T130" fmla="+- 0 13760 12682"/>
              <a:gd name="T131" fmla="*/ 13760 h 1963"/>
              <a:gd name="T132" fmla="+- 0 9405 7575"/>
              <a:gd name="T133" fmla="*/ T132 w 4331"/>
              <a:gd name="T134" fmla="+- 0 13441 12682"/>
              <a:gd name="T135" fmla="*/ 13441 h 1963"/>
              <a:gd name="T136" fmla="+- 0 9824 7575"/>
              <a:gd name="T137" fmla="*/ T136 w 4331"/>
              <a:gd name="T138" fmla="+- 0 13001 12682"/>
              <a:gd name="T139" fmla="*/ 13001 h 1963"/>
              <a:gd name="T140" fmla="+- 0 10548 7575"/>
              <a:gd name="T141" fmla="*/ T140 w 4331"/>
              <a:gd name="T142" fmla="+- 0 13760 12682"/>
              <a:gd name="T143" fmla="*/ 13760 h 1963"/>
              <a:gd name="T144" fmla="+- 0 10853 7575"/>
              <a:gd name="T145" fmla="*/ T144 w 4331"/>
              <a:gd name="T146" fmla="+- 0 13441 12682"/>
              <a:gd name="T147" fmla="*/ 13441 h 1963"/>
              <a:gd name="T148" fmla="+- 0 11272 7575"/>
              <a:gd name="T149" fmla="*/ T148 w 4331"/>
              <a:gd name="T150" fmla="+- 0 13001 12682"/>
              <a:gd name="T151" fmla="*/ 13001 h 1963"/>
              <a:gd name="T152" fmla="+- 0 11905 7575"/>
              <a:gd name="T153" fmla="*/ T152 w 4331"/>
              <a:gd name="T154" fmla="+- 0 13665 12682"/>
              <a:gd name="T155" fmla="*/ 13665 h 1963"/>
              <a:gd name="T156" fmla="+- 0 11905 7575"/>
              <a:gd name="T157" fmla="*/ T156 w 4331"/>
              <a:gd name="T158" fmla="+- 0 13345 12682"/>
              <a:gd name="T159" fmla="*/ 13345 h 19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4331" h="1963">
                <a:moveTo>
                  <a:pt x="4330" y="1547"/>
                </a:moveTo>
                <a:lnTo>
                  <a:pt x="4002" y="1203"/>
                </a:lnTo>
                <a:lnTo>
                  <a:pt x="3697" y="884"/>
                </a:lnTo>
                <a:lnTo>
                  <a:pt x="2973" y="1643"/>
                </a:lnTo>
                <a:lnTo>
                  <a:pt x="2554" y="1203"/>
                </a:lnTo>
                <a:lnTo>
                  <a:pt x="2249" y="884"/>
                </a:lnTo>
                <a:lnTo>
                  <a:pt x="1525" y="1643"/>
                </a:lnTo>
                <a:lnTo>
                  <a:pt x="1105" y="1203"/>
                </a:lnTo>
                <a:lnTo>
                  <a:pt x="801" y="884"/>
                </a:lnTo>
                <a:lnTo>
                  <a:pt x="0" y="1722"/>
                </a:lnTo>
                <a:lnTo>
                  <a:pt x="152" y="1882"/>
                </a:lnTo>
                <a:lnTo>
                  <a:pt x="801" y="1203"/>
                </a:lnTo>
                <a:lnTo>
                  <a:pt x="1525" y="1962"/>
                </a:lnTo>
                <a:lnTo>
                  <a:pt x="1830" y="1643"/>
                </a:lnTo>
                <a:lnTo>
                  <a:pt x="2249" y="1203"/>
                </a:lnTo>
                <a:lnTo>
                  <a:pt x="2973" y="1962"/>
                </a:lnTo>
                <a:lnTo>
                  <a:pt x="3278" y="1643"/>
                </a:lnTo>
                <a:lnTo>
                  <a:pt x="3697" y="1203"/>
                </a:lnTo>
                <a:lnTo>
                  <a:pt x="4330" y="1867"/>
                </a:lnTo>
                <a:lnTo>
                  <a:pt x="4330" y="1547"/>
                </a:lnTo>
                <a:moveTo>
                  <a:pt x="4330" y="663"/>
                </a:moveTo>
                <a:lnTo>
                  <a:pt x="4002" y="319"/>
                </a:lnTo>
                <a:lnTo>
                  <a:pt x="3697" y="0"/>
                </a:lnTo>
                <a:lnTo>
                  <a:pt x="2973" y="759"/>
                </a:lnTo>
                <a:lnTo>
                  <a:pt x="2554" y="319"/>
                </a:lnTo>
                <a:lnTo>
                  <a:pt x="2249" y="0"/>
                </a:lnTo>
                <a:lnTo>
                  <a:pt x="1525" y="759"/>
                </a:lnTo>
                <a:lnTo>
                  <a:pt x="1105" y="319"/>
                </a:lnTo>
                <a:lnTo>
                  <a:pt x="801" y="0"/>
                </a:lnTo>
                <a:lnTo>
                  <a:pt x="0" y="839"/>
                </a:lnTo>
                <a:lnTo>
                  <a:pt x="152" y="998"/>
                </a:lnTo>
                <a:lnTo>
                  <a:pt x="801" y="319"/>
                </a:lnTo>
                <a:lnTo>
                  <a:pt x="1525" y="1078"/>
                </a:lnTo>
                <a:lnTo>
                  <a:pt x="1830" y="759"/>
                </a:lnTo>
                <a:lnTo>
                  <a:pt x="2249" y="319"/>
                </a:lnTo>
                <a:lnTo>
                  <a:pt x="2973" y="1078"/>
                </a:lnTo>
                <a:lnTo>
                  <a:pt x="3278" y="759"/>
                </a:lnTo>
                <a:lnTo>
                  <a:pt x="3697" y="319"/>
                </a:lnTo>
                <a:lnTo>
                  <a:pt x="4330" y="983"/>
                </a:lnTo>
                <a:lnTo>
                  <a:pt x="4330" y="663"/>
                </a:lnTo>
              </a:path>
            </a:pathLst>
          </a:custGeom>
          <a:solidFill>
            <a:srgbClr val="CDDB00"/>
          </a:solidFill>
          <a:ln>
            <a:noFill/>
          </a:ln>
        </p:spPr>
        <p:txBody>
          <a:bodyPr rot="0" vert="horz" wrap="square" lIns="91440" tIns="45720" rIns="91440" bIns="45720" anchor="t" anchorCtr="0" upright="1">
            <a:noAutofit/>
          </a:bodyPr>
          <a:lstStyle/>
          <a:p>
            <a:endParaRPr lang="en-GB"/>
          </a:p>
        </p:txBody>
      </p:sp>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53077" y="286376"/>
            <a:ext cx="3308762" cy="1012352"/>
          </a:xfrm>
          <a:prstGeom prst="rect">
            <a:avLst/>
          </a:prstGeom>
        </p:spPr>
      </p:pic>
    </p:spTree>
    <p:extLst>
      <p:ext uri="{BB962C8B-B14F-4D97-AF65-F5344CB8AC3E}">
        <p14:creationId xmlns:p14="http://schemas.microsoft.com/office/powerpoint/2010/main" val="12306936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FED76B01EF09B49822AD5B4CB31B885" ma:contentTypeVersion="13" ma:contentTypeDescription="Create a new document." ma:contentTypeScope="" ma:versionID="c1d155eb1f6a373bce3382be67f864e0">
  <xsd:schema xmlns:xsd="http://www.w3.org/2001/XMLSchema" xmlns:xs="http://www.w3.org/2001/XMLSchema" xmlns:p="http://schemas.microsoft.com/office/2006/metadata/properties" xmlns:ns2="7453fc98-49fa-42e5-9548-c8a953bbc56e" xmlns:ns3="ddbd15b0-2222-4542-966e-2d2a5ebf9db3" targetNamespace="http://schemas.microsoft.com/office/2006/metadata/properties" ma:root="true" ma:fieldsID="843ccfdcb456b4f981b3ce12f557f130" ns2:_="" ns3:_="">
    <xsd:import namespace="7453fc98-49fa-42e5-9548-c8a953bbc56e"/>
    <xsd:import namespace="ddbd15b0-2222-4542-966e-2d2a5ebf9db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53fc98-49fa-42e5-9548-c8a953bbc5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1d01cdb-71a4-421f-907f-39d932093cfa"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dbd15b0-2222-4542-966e-2d2a5ebf9db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2c8f712-7695-4342-bc9d-f6d123c9baad}" ma:internalName="TaxCatchAll" ma:showField="CatchAllData" ma:web="ddbd15b0-2222-4542-966e-2d2a5ebf9db3">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7453fc98-49fa-42e5-9548-c8a953bbc56e" xsi:nil="true"/>
    <TaxCatchAll xmlns="ddbd15b0-2222-4542-966e-2d2a5ebf9db3" xsi:nil="true"/>
    <lcf76f155ced4ddcb4097134ff3c332f xmlns="7453fc98-49fa-42e5-9548-c8a953bbc56e">
      <Terms xmlns="http://schemas.microsoft.com/office/infopath/2007/PartnerControls"/>
    </lcf76f155ced4ddcb4097134ff3c332f>
    <SharedWithUsers xmlns="ddbd15b0-2222-4542-966e-2d2a5ebf9db3">
      <UserInfo>
        <DisplayName>C Hall</DisplayName>
        <AccountId>18</AccountId>
        <AccountType/>
      </UserInfo>
      <UserInfo>
        <DisplayName>C Johnson</DisplayName>
        <AccountId>21</AccountId>
        <AccountType/>
      </UserInfo>
      <UserInfo>
        <DisplayName>R Waters</DisplayName>
        <AccountId>54</AccountId>
        <AccountType/>
      </UserInfo>
      <UserInfo>
        <DisplayName>S Jefferies</DisplayName>
        <AccountId>26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C8462D5-39B9-4F5D-81B0-AFC96F6B4D92}">
  <ds:schemaRefs>
    <ds:schemaRef ds:uri="7453fc98-49fa-42e5-9548-c8a953bbc56e"/>
    <ds:schemaRef ds:uri="ddbd15b0-2222-4542-966e-2d2a5ebf9d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98A186A-F983-4571-A3EC-C6F2D27F11CF}">
  <ds:schemaRefs>
    <ds:schemaRef ds:uri="35f70610-2a91-4294-9de5-58f0edf80db7"/>
    <ds:schemaRef ds:uri="7453fc98-49fa-42e5-9548-c8a953bbc56e"/>
    <ds:schemaRef ds:uri="ddbd15b0-2222-4542-966e-2d2a5ebf9db3"/>
    <ds:schemaRef ds:uri="fe1c761a-e36e-4d87-937d-121e3109169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045EBAD-F6F2-4CEF-B1DA-F70A49DE5B3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31</Slides>
  <Notes>0</Notes>
  <HiddenSlides>0</HiddenSlide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 Collins</dc:creator>
  <cp:revision>27</cp:revision>
  <dcterms:created xsi:type="dcterms:W3CDTF">2020-05-22T12:25:11Z</dcterms:created>
  <dcterms:modified xsi:type="dcterms:W3CDTF">2023-06-27T11:57:46Z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0x0101007FED76B01EF09B49822AD5B4CB31B885</vt:lpwstr>
  </property>
  <property fmtid="{D5CDD505-2E9C-101B-9397-08002B2CF9AE}" pid="3" name="MediaServiceImageTags">
    <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bool>false</vt:bool>
  </property>
  <property fmtid="{D5CDD505-2E9C-101B-9397-08002B2CF9AE}" pid="12" name="SharedWithUsers">
    <vt:lpwstr>2377;#C Hall (Marketing);#18;#S Jefferies;#21;#M Stratford;#1353;#M Cant</vt:lpwstr>
  </property>
</Properties>
</file>