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1E43"/>
    <a:srgbClr val="CDDB00"/>
    <a:srgbClr val="00A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5247E3-B11B-DB7B-4041-931E51B80DDE}" v="30" dt="2021-06-17T08:52:40.025"/>
    <p1510:client id="{451139A7-99B1-9AF0-ED48-9779380013E0}" v="66" dt="2022-01-20T13:28:33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A4B9FA2C-B99E-4D45-AC54-B08DDED1DED9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6789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FA763E9E-AD19-4AE8-A241-EBD473E089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64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1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7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7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74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7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20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15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0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59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79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D845F-5E05-4530-8990-273C4DB5991F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E133A-1695-4863-B967-2CCC035968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46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31E43"/>
          </a:solidFill>
          <a:ln>
            <a:solidFill>
              <a:srgbClr val="031E4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GB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757237" y="-13423"/>
            <a:ext cx="10677525" cy="515284"/>
          </a:xfrm>
          <a:prstGeom prst="rect">
            <a:avLst/>
          </a:prstGeom>
          <a:solidFill>
            <a:srgbClr val="031E43"/>
          </a:solidFill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4000" b="1" kern="1200" dirty="0">
                <a:solidFill>
                  <a:srgbClr val="00A6CE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What’s for lunch?</a:t>
            </a:r>
            <a:endParaRPr lang="en-GB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174874" y="5319282"/>
            <a:ext cx="471837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Pasta King pots with sauce (£2.50)</a:t>
            </a:r>
            <a:br>
              <a:rPr lang="en-GB" sz="15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5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896531" y="5586509"/>
            <a:ext cx="308770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For allergen information, please speak to our catering team</a:t>
            </a:r>
            <a:endParaRPr lang="en-GB" sz="800" dirty="0"/>
          </a:p>
        </p:txBody>
      </p:sp>
      <p:sp>
        <p:nvSpPr>
          <p:cNvPr id="48" name="Rectangle 47"/>
          <p:cNvSpPr/>
          <p:nvPr/>
        </p:nvSpPr>
        <p:spPr>
          <a:xfrm>
            <a:off x="1486848" y="5163681"/>
            <a:ext cx="927461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500" b="1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daily:</a:t>
            </a:r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278915" y="5452336"/>
            <a:ext cx="531459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 box, sandwich and baguette selection (from £2.10)</a:t>
            </a:r>
            <a:b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14738" y="5474883"/>
            <a:ext cx="92746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en-GB" sz="15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Mains </a:t>
            </a:r>
            <a:r>
              <a:rPr lang="en-GB" sz="1500" b="1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£2.50   |   </a:t>
            </a:r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Desserts</a:t>
            </a:r>
            <a:r>
              <a:rPr lang="en-GB" sz="1500" b="1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£1.20 </a:t>
            </a:r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500" b="1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£1.00 </a:t>
            </a:r>
            <a:r>
              <a:rPr lang="en-GB" sz="1500" dirty="0">
                <a:solidFill>
                  <a:srgbClr val="0024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purchased with a main meal</a:t>
            </a:r>
            <a:endParaRPr lang="en-GB" sz="1500" b="0" i="0" dirty="0">
              <a:solidFill>
                <a:srgbClr val="201F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178DD9-8049-49AC-BA0B-71CDEBBCDC1A}"/>
              </a:ext>
            </a:extLst>
          </p:cNvPr>
          <p:cNvSpPr/>
          <p:nvPr/>
        </p:nvSpPr>
        <p:spPr>
          <a:xfrm>
            <a:off x="1740311" y="673360"/>
            <a:ext cx="10184004" cy="1651547"/>
          </a:xfrm>
          <a:prstGeom prst="rect">
            <a:avLst/>
          </a:prstGeom>
          <a:solidFill>
            <a:schemeClr val="bg1"/>
          </a:solidFill>
          <a:ln>
            <a:solidFill>
              <a:srgbClr val="031E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4D60F0B-2DAF-467F-BAFC-6BAA9F080507}"/>
              </a:ext>
            </a:extLst>
          </p:cNvPr>
          <p:cNvSpPr/>
          <p:nvPr/>
        </p:nvSpPr>
        <p:spPr>
          <a:xfrm>
            <a:off x="1740311" y="2523812"/>
            <a:ext cx="10184004" cy="16394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77BE83-B2CE-43FD-866D-B4A971578134}"/>
              </a:ext>
            </a:extLst>
          </p:cNvPr>
          <p:cNvSpPr/>
          <p:nvPr/>
        </p:nvSpPr>
        <p:spPr>
          <a:xfrm>
            <a:off x="1740311" y="4370263"/>
            <a:ext cx="10184004" cy="1641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0EC49A9-A80D-459F-8310-A9781D2BBB89}"/>
              </a:ext>
            </a:extLst>
          </p:cNvPr>
          <p:cNvCxnSpPr>
            <a:cxnSpLocks/>
          </p:cNvCxnSpPr>
          <p:nvPr/>
        </p:nvCxnSpPr>
        <p:spPr>
          <a:xfrm>
            <a:off x="3710759" y="526386"/>
            <a:ext cx="0" cy="5578458"/>
          </a:xfrm>
          <a:prstGeom prst="line">
            <a:avLst/>
          </a:prstGeom>
          <a:ln w="19050">
            <a:solidFill>
              <a:srgbClr val="031E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5C507C9-16EE-4566-A0E8-ACD8E7778E76}"/>
              </a:ext>
            </a:extLst>
          </p:cNvPr>
          <p:cNvCxnSpPr>
            <a:cxnSpLocks/>
          </p:cNvCxnSpPr>
          <p:nvPr/>
        </p:nvCxnSpPr>
        <p:spPr>
          <a:xfrm>
            <a:off x="5725515" y="488141"/>
            <a:ext cx="0" cy="5616703"/>
          </a:xfrm>
          <a:prstGeom prst="line">
            <a:avLst/>
          </a:prstGeom>
          <a:ln w="19050">
            <a:solidFill>
              <a:srgbClr val="031E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88EE4BC-C585-48A0-9C6C-1F389F1BE5F5}"/>
              </a:ext>
            </a:extLst>
          </p:cNvPr>
          <p:cNvCxnSpPr>
            <a:cxnSpLocks/>
          </p:cNvCxnSpPr>
          <p:nvPr/>
        </p:nvCxnSpPr>
        <p:spPr>
          <a:xfrm>
            <a:off x="7815772" y="526386"/>
            <a:ext cx="0" cy="5578458"/>
          </a:xfrm>
          <a:prstGeom prst="line">
            <a:avLst/>
          </a:prstGeom>
          <a:ln w="19050">
            <a:solidFill>
              <a:srgbClr val="031E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965452B-3F57-4DCC-98F2-9BC75A484D0F}"/>
              </a:ext>
            </a:extLst>
          </p:cNvPr>
          <p:cNvCxnSpPr>
            <a:cxnSpLocks/>
          </p:cNvCxnSpPr>
          <p:nvPr/>
        </p:nvCxnSpPr>
        <p:spPr>
          <a:xfrm>
            <a:off x="9887853" y="526386"/>
            <a:ext cx="0" cy="5578458"/>
          </a:xfrm>
          <a:prstGeom prst="line">
            <a:avLst/>
          </a:prstGeom>
          <a:ln w="19050">
            <a:solidFill>
              <a:srgbClr val="031E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6">
            <a:extLst>
              <a:ext uri="{FF2B5EF4-FFF2-40B4-BE49-F238E27FC236}">
                <a16:creationId xmlns:a16="http://schemas.microsoft.com/office/drawing/2014/main" id="{6B0CF80B-9BE7-420F-9E40-A1332A619D19}"/>
              </a:ext>
            </a:extLst>
          </p:cNvPr>
          <p:cNvSpPr txBox="1"/>
          <p:nvPr/>
        </p:nvSpPr>
        <p:spPr>
          <a:xfrm>
            <a:off x="1740311" y="686157"/>
            <a:ext cx="10153927" cy="37147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Monday                           Tuesday                         Wednesday                       Thursday                             Friday                 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064BC472-B259-46AE-BFEC-57E7FAF24024}"/>
              </a:ext>
            </a:extLst>
          </p:cNvPr>
          <p:cNvSpPr txBox="1"/>
          <p:nvPr/>
        </p:nvSpPr>
        <p:spPr>
          <a:xfrm>
            <a:off x="122884" y="4724747"/>
            <a:ext cx="1507969" cy="146294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00/00 00/00 00/00 00/00 00/00 00/00 00/00 00/00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B02A3E16-DD71-4E52-8989-E56736BBC572}"/>
              </a:ext>
            </a:extLst>
          </p:cNvPr>
          <p:cNvSpPr/>
          <p:nvPr/>
        </p:nvSpPr>
        <p:spPr>
          <a:xfrm>
            <a:off x="1618580" y="2793831"/>
            <a:ext cx="20362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606358-8C80-41EA-AB79-2FFF00B8C237}"/>
              </a:ext>
            </a:extLst>
          </p:cNvPr>
          <p:cNvSpPr/>
          <p:nvPr/>
        </p:nvSpPr>
        <p:spPr>
          <a:xfrm>
            <a:off x="1728900" y="4644789"/>
            <a:ext cx="19054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A64CC5A-9933-439C-905C-95ECFCA29683}"/>
              </a:ext>
            </a:extLst>
          </p:cNvPr>
          <p:cNvSpPr/>
          <p:nvPr/>
        </p:nvSpPr>
        <p:spPr>
          <a:xfrm>
            <a:off x="3705133" y="950562"/>
            <a:ext cx="190546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Baked Jacket Potatoes with a selection of various fillings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Chocolate Brownie</a:t>
            </a: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EDDAB681-77B8-4F03-B439-2607733B4287}"/>
              </a:ext>
            </a:extLst>
          </p:cNvPr>
          <p:cNvSpPr/>
          <p:nvPr/>
        </p:nvSpPr>
        <p:spPr>
          <a:xfrm>
            <a:off x="9856229" y="960534"/>
            <a:ext cx="19054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FDBD5C36-1114-4217-999B-052193BE9A7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87" y="6152510"/>
            <a:ext cx="1761222" cy="538999"/>
          </a:xfrm>
          <a:prstGeom prst="rect">
            <a:avLst/>
          </a:prstGeom>
        </p:spPr>
      </p:pic>
      <p:sp>
        <p:nvSpPr>
          <p:cNvPr id="87" name="Rectangle 86">
            <a:extLst>
              <a:ext uri="{FF2B5EF4-FFF2-40B4-BE49-F238E27FC236}">
                <a16:creationId xmlns:a16="http://schemas.microsoft.com/office/drawing/2014/main" id="{ADD8A01B-AB72-4DED-BFAF-68C989003879}"/>
              </a:ext>
            </a:extLst>
          </p:cNvPr>
          <p:cNvSpPr/>
          <p:nvPr/>
        </p:nvSpPr>
        <p:spPr>
          <a:xfrm>
            <a:off x="2450652" y="6089187"/>
            <a:ext cx="9206282" cy="651174"/>
          </a:xfrm>
          <a:prstGeom prst="rect">
            <a:avLst/>
          </a:prstGeom>
          <a:solidFill>
            <a:srgbClr val="00A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Main Meals cost £2.50, desserts cost £1.10, when brought together cost is £3.50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Available daily: a selection of Baguettes, Wraps, Sandwiches, Fruit, Jacket Potatoes, Pasta King Pots, Drinks &amp; Fresh Fruit </a:t>
            </a:r>
            <a:b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Gluten Free options are available daily. For allergen information, please speak to our Catering Team.</a:t>
            </a:r>
          </a:p>
        </p:txBody>
      </p:sp>
      <p:sp>
        <p:nvSpPr>
          <p:cNvPr id="88" name="TextBox 6">
            <a:extLst>
              <a:ext uri="{FF2B5EF4-FFF2-40B4-BE49-F238E27FC236}">
                <a16:creationId xmlns:a16="http://schemas.microsoft.com/office/drawing/2014/main" id="{8C23C39A-A338-49E1-B709-7BEE89248D56}"/>
              </a:ext>
            </a:extLst>
          </p:cNvPr>
          <p:cNvSpPr txBox="1"/>
          <p:nvPr/>
        </p:nvSpPr>
        <p:spPr>
          <a:xfrm>
            <a:off x="1745824" y="2534358"/>
            <a:ext cx="10153927" cy="37147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Monday                           Tuesday                         Wednesday                       Thursday                             Friday                 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9" name="TextBox 6">
            <a:extLst>
              <a:ext uri="{FF2B5EF4-FFF2-40B4-BE49-F238E27FC236}">
                <a16:creationId xmlns:a16="http://schemas.microsoft.com/office/drawing/2014/main" id="{5E47DE3A-7B4D-4AB5-A34D-229022236DC2}"/>
              </a:ext>
            </a:extLst>
          </p:cNvPr>
          <p:cNvSpPr txBox="1"/>
          <p:nvPr/>
        </p:nvSpPr>
        <p:spPr>
          <a:xfrm>
            <a:off x="1740311" y="4391382"/>
            <a:ext cx="10153927" cy="37147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Monday                           Tuesday                         Wednesday                       Thursday                             Friday                 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Arrow: Pentagon 90">
            <a:extLst>
              <a:ext uri="{FF2B5EF4-FFF2-40B4-BE49-F238E27FC236}">
                <a16:creationId xmlns:a16="http://schemas.microsoft.com/office/drawing/2014/main" id="{17EB7FCD-4192-4C8E-99CA-30C4504FD9DC}"/>
              </a:ext>
            </a:extLst>
          </p:cNvPr>
          <p:cNvSpPr/>
          <p:nvPr/>
        </p:nvSpPr>
        <p:spPr>
          <a:xfrm>
            <a:off x="252987" y="2843867"/>
            <a:ext cx="1603914" cy="1090255"/>
          </a:xfrm>
          <a:prstGeom prst="homePlate">
            <a:avLst>
              <a:gd name="adj" fmla="val 14208"/>
            </a:avLst>
          </a:prstGeom>
          <a:solidFill>
            <a:srgbClr val="CDDB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TextBox 6">
            <a:extLst>
              <a:ext uri="{FF2B5EF4-FFF2-40B4-BE49-F238E27FC236}">
                <a16:creationId xmlns:a16="http://schemas.microsoft.com/office/drawing/2014/main" id="{579CB7D0-8DCE-4E0E-8CFD-C0ABE966D5D7}"/>
              </a:ext>
            </a:extLst>
          </p:cNvPr>
          <p:cNvSpPr txBox="1"/>
          <p:nvPr/>
        </p:nvSpPr>
        <p:spPr>
          <a:xfrm>
            <a:off x="238050" y="2920999"/>
            <a:ext cx="1587233" cy="1090255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Week 2</a:t>
            </a:r>
            <a:b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16/09/24  07/10/24  28/10/24  18/11/24  09/12/24  </a:t>
            </a:r>
            <a:b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7AC849C-8882-4447-BA9D-B2399EE4C203}"/>
              </a:ext>
            </a:extLst>
          </p:cNvPr>
          <p:cNvSpPr/>
          <p:nvPr/>
        </p:nvSpPr>
        <p:spPr>
          <a:xfrm>
            <a:off x="7811061" y="1089154"/>
            <a:ext cx="19054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4023BE8A-B833-4D07-B917-73B24BA5A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3379" y="939459"/>
            <a:ext cx="385669" cy="176765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7B3C6095-1F14-47AC-907B-4C477A63CC41}"/>
              </a:ext>
            </a:extLst>
          </p:cNvPr>
          <p:cNvSpPr/>
          <p:nvPr/>
        </p:nvSpPr>
        <p:spPr>
          <a:xfrm>
            <a:off x="3676020" y="2786665"/>
            <a:ext cx="19054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60A47B2-7F87-41BC-A3E5-9AC9DC815221}"/>
              </a:ext>
            </a:extLst>
          </p:cNvPr>
          <p:cNvSpPr/>
          <p:nvPr/>
        </p:nvSpPr>
        <p:spPr>
          <a:xfrm>
            <a:off x="5758254" y="2771006"/>
            <a:ext cx="19054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36989F7-6B8C-453A-8736-33CA41244878}"/>
              </a:ext>
            </a:extLst>
          </p:cNvPr>
          <p:cNvSpPr/>
          <p:nvPr/>
        </p:nvSpPr>
        <p:spPr>
          <a:xfrm>
            <a:off x="7798180" y="2931795"/>
            <a:ext cx="19024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C6D8A39-C133-4027-8180-D36E8312C661}"/>
              </a:ext>
            </a:extLst>
          </p:cNvPr>
          <p:cNvSpPr/>
          <p:nvPr/>
        </p:nvSpPr>
        <p:spPr>
          <a:xfrm>
            <a:off x="9872096" y="2793603"/>
            <a:ext cx="190546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FEB86659-DD71-44AA-A781-DE0E67307D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3459" y="2796011"/>
            <a:ext cx="385669" cy="176765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51403F8D-3F9F-4758-90A5-B7F331AF43BF}"/>
              </a:ext>
            </a:extLst>
          </p:cNvPr>
          <p:cNvSpPr/>
          <p:nvPr/>
        </p:nvSpPr>
        <p:spPr>
          <a:xfrm>
            <a:off x="1679188" y="915723"/>
            <a:ext cx="190546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Chilli Con Carne</a:t>
            </a: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served over Wholemeal Rice with Nachos</a:t>
            </a: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950" b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Gluten Free</a:t>
            </a: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Vegetarian 5 Bean Chilli</a:t>
            </a: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950" b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Gluten Free</a:t>
            </a: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9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Flapjack </a:t>
            </a:r>
            <a:br>
              <a:rPr lang="en-GB" sz="95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950" dirty="0"/>
          </a:p>
        </p:txBody>
      </p:sp>
      <p:sp>
        <p:nvSpPr>
          <p:cNvPr id="66" name="Arrow: Pentagon 65">
            <a:extLst>
              <a:ext uri="{FF2B5EF4-FFF2-40B4-BE49-F238E27FC236}">
                <a16:creationId xmlns:a16="http://schemas.microsoft.com/office/drawing/2014/main" id="{88212EF8-ED13-4DE5-84C5-DE68F969B031}"/>
              </a:ext>
            </a:extLst>
          </p:cNvPr>
          <p:cNvSpPr/>
          <p:nvPr/>
        </p:nvSpPr>
        <p:spPr>
          <a:xfrm>
            <a:off x="258246" y="963345"/>
            <a:ext cx="1603914" cy="1101829"/>
          </a:xfrm>
          <a:prstGeom prst="homePlate">
            <a:avLst>
              <a:gd name="adj" fmla="val 14208"/>
            </a:avLst>
          </a:prstGeom>
          <a:solidFill>
            <a:srgbClr val="CDDB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TextBox 6">
            <a:extLst>
              <a:ext uri="{FF2B5EF4-FFF2-40B4-BE49-F238E27FC236}">
                <a16:creationId xmlns:a16="http://schemas.microsoft.com/office/drawing/2014/main" id="{07602441-9ECD-475B-9FC7-32296EE89054}"/>
              </a:ext>
            </a:extLst>
          </p:cNvPr>
          <p:cNvSpPr txBox="1"/>
          <p:nvPr/>
        </p:nvSpPr>
        <p:spPr>
          <a:xfrm>
            <a:off x="237732" y="1042623"/>
            <a:ext cx="1587233" cy="101995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4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Week 1</a:t>
            </a:r>
            <a:br>
              <a:rPr lang="en-GB" sz="15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09/09/24  30/09/24  21/10/24  11/11/24  02/12/24</a:t>
            </a:r>
            <a:endParaRPr lang="en-GB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Arrow: Pentagon 68">
            <a:extLst>
              <a:ext uri="{FF2B5EF4-FFF2-40B4-BE49-F238E27FC236}">
                <a16:creationId xmlns:a16="http://schemas.microsoft.com/office/drawing/2014/main" id="{D5935FBB-160F-448C-B96C-2BB5D1FE54BE}"/>
              </a:ext>
            </a:extLst>
          </p:cNvPr>
          <p:cNvSpPr/>
          <p:nvPr/>
        </p:nvSpPr>
        <p:spPr>
          <a:xfrm>
            <a:off x="248491" y="4705987"/>
            <a:ext cx="1603914" cy="1072419"/>
          </a:xfrm>
          <a:prstGeom prst="homePlate">
            <a:avLst>
              <a:gd name="adj" fmla="val 14208"/>
            </a:avLst>
          </a:prstGeom>
          <a:solidFill>
            <a:srgbClr val="CDDB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6">
            <a:extLst>
              <a:ext uri="{FF2B5EF4-FFF2-40B4-BE49-F238E27FC236}">
                <a16:creationId xmlns:a16="http://schemas.microsoft.com/office/drawing/2014/main" id="{5EA973F7-99CB-43B6-9FD6-F58D975CEBF7}"/>
              </a:ext>
            </a:extLst>
          </p:cNvPr>
          <p:cNvSpPr txBox="1"/>
          <p:nvPr/>
        </p:nvSpPr>
        <p:spPr>
          <a:xfrm>
            <a:off x="231297" y="4797172"/>
            <a:ext cx="1587233" cy="1046876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/>
          <a:p>
            <a:pPr algn="ctr">
              <a:spcAft>
                <a:spcPts val="1200"/>
              </a:spcAft>
            </a:pPr>
            <a: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Week 3</a:t>
            </a:r>
            <a:b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23/09/24  14/10/24  04/11/24 25/11/24  16/12/24</a:t>
            </a:r>
            <a:br>
              <a:rPr lang="en-GB" sz="1300" b="1" kern="1200" dirty="0">
                <a:solidFill>
                  <a:srgbClr val="031E43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F5A1AF7-8B3B-4187-9B8C-BF18D943BAD9}"/>
              </a:ext>
            </a:extLst>
          </p:cNvPr>
          <p:cNvSpPr/>
          <p:nvPr/>
        </p:nvSpPr>
        <p:spPr>
          <a:xfrm>
            <a:off x="3716052" y="4627683"/>
            <a:ext cx="190546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Crispy Chicken, Herby Potatoes &amp; Baked Beans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5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/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Crispy Quorn Fillet, 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Herby Potatoes 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&amp; Baked Beans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Chocolate Crunch</a:t>
            </a: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D7F57AA-8BA6-4617-8089-C6414C69F1CE}"/>
              </a:ext>
            </a:extLst>
          </p:cNvPr>
          <p:cNvSpPr/>
          <p:nvPr/>
        </p:nvSpPr>
        <p:spPr>
          <a:xfrm>
            <a:off x="7840358" y="4653863"/>
            <a:ext cx="190546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50" dirty="0"/>
          </a:p>
        </p:txBody>
      </p:sp>
      <p:pic>
        <p:nvPicPr>
          <p:cNvPr id="90" name="Picture 89">
            <a:extLst>
              <a:ext uri="{FF2B5EF4-FFF2-40B4-BE49-F238E27FC236}">
                <a16:creationId xmlns:a16="http://schemas.microsoft.com/office/drawing/2014/main" id="{04286709-408A-44AB-B806-D390E99D5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0028" y="4683186"/>
            <a:ext cx="385669" cy="176765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17A84D0C-01D7-43CC-BE2A-DAFBACD122B4}"/>
              </a:ext>
            </a:extLst>
          </p:cNvPr>
          <p:cNvSpPr/>
          <p:nvPr/>
        </p:nvSpPr>
        <p:spPr>
          <a:xfrm>
            <a:off x="5736662" y="960296"/>
            <a:ext cx="190546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Roast of the Day served with Roast Potatoes, Seasonal Veg &amp; Gravy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Apple Blackberry Crumble &amp; Custard </a:t>
            </a: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7A86E47-69A4-4120-8C90-1E4C074612D8}"/>
              </a:ext>
            </a:extLst>
          </p:cNvPr>
          <p:cNvSpPr/>
          <p:nvPr/>
        </p:nvSpPr>
        <p:spPr>
          <a:xfrm>
            <a:off x="7810040" y="1120380"/>
            <a:ext cx="190546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Chicken Tikka Wrap served with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House Salad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Frozen Yoghurt/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Ice Cream</a:t>
            </a: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F778598-E533-459F-8CD7-8BEC291CD43A}"/>
              </a:ext>
            </a:extLst>
          </p:cNvPr>
          <p:cNvSpPr/>
          <p:nvPr/>
        </p:nvSpPr>
        <p:spPr>
          <a:xfrm>
            <a:off x="1695486" y="2752431"/>
            <a:ext cx="19054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Lasagne with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House Salad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Vegetable Lasagne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Jam Sponge &amp; Custard</a:t>
            </a:r>
            <a:endParaRPr lang="en-GB" sz="10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8829EE5-6184-4CF9-A0C4-EB0952158A5D}"/>
              </a:ext>
            </a:extLst>
          </p:cNvPr>
          <p:cNvSpPr/>
          <p:nvPr/>
        </p:nvSpPr>
        <p:spPr>
          <a:xfrm>
            <a:off x="3714505" y="2747480"/>
            <a:ext cx="190546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Chicken Curry served with Wholemeal Rice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Vegetable Curry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Bakewell Sponge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&amp; Fresh Cream</a:t>
            </a:r>
            <a:endParaRPr lang="en-GB" sz="10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BF3D318-980A-43F6-949B-72A62F0C8563}"/>
              </a:ext>
            </a:extLst>
          </p:cNvPr>
          <p:cNvSpPr/>
          <p:nvPr/>
        </p:nvSpPr>
        <p:spPr>
          <a:xfrm>
            <a:off x="5743257" y="2775998"/>
            <a:ext cx="19054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Baked Sausages, Potatoes, Seasonal Veg </a:t>
            </a: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&amp; Onion Gravy</a:t>
            </a: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Baked Quorn Sausages</a:t>
            </a: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Cinnamon Topped </a:t>
            </a: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Apple Crumble &amp; Custard</a:t>
            </a:r>
            <a:endParaRPr lang="en-GB" sz="100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980009C-F6B5-4898-8FE6-FB50A787FAB6}"/>
              </a:ext>
            </a:extLst>
          </p:cNvPr>
          <p:cNvSpPr/>
          <p:nvPr/>
        </p:nvSpPr>
        <p:spPr>
          <a:xfrm>
            <a:off x="9855964" y="2802320"/>
            <a:ext cx="19054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Fillet of Fish, Chips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&amp; Beans/Peas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Veggie Burger &amp; Chips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Cookie</a:t>
            </a:r>
            <a:endParaRPr lang="en-GB" sz="11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79910CA-A5F7-4A90-A34A-9F47627A4CCD}"/>
              </a:ext>
            </a:extLst>
          </p:cNvPr>
          <p:cNvSpPr/>
          <p:nvPr/>
        </p:nvSpPr>
        <p:spPr>
          <a:xfrm>
            <a:off x="5763227" y="4627687"/>
            <a:ext cx="1905469" cy="158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Roast of the Day served with Roast Potatoes, Seasonal Veg &amp; Gravy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Cherry Apple 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Crumble &amp; Custard </a:t>
            </a: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A4A92AD-F01E-48D8-9713-7638B164170A}"/>
              </a:ext>
            </a:extLst>
          </p:cNvPr>
          <p:cNvSpPr/>
          <p:nvPr/>
        </p:nvSpPr>
        <p:spPr>
          <a:xfrm>
            <a:off x="7835879" y="4849538"/>
            <a:ext cx="190546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Chicken Wraps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Mixed Pepper Wrap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Frozen Yoghurts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/Ice Cream</a:t>
            </a: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57F2112-A524-4B2F-8787-528419123E29}"/>
              </a:ext>
            </a:extLst>
          </p:cNvPr>
          <p:cNvSpPr/>
          <p:nvPr/>
        </p:nvSpPr>
        <p:spPr>
          <a:xfrm>
            <a:off x="9857362" y="4657687"/>
            <a:ext cx="19054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Fillet of Fish, Chips &amp; Beans/Peas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Veggie Burger &amp; Chips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Cookie</a:t>
            </a:r>
            <a:endParaRPr lang="en-GB" sz="11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A78C4886-7DAD-4308-8A1E-3254BAB035BA}"/>
              </a:ext>
            </a:extLst>
          </p:cNvPr>
          <p:cNvSpPr/>
          <p:nvPr/>
        </p:nvSpPr>
        <p:spPr>
          <a:xfrm>
            <a:off x="1651610" y="4617170"/>
            <a:ext cx="1905469" cy="1377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Pasta Bolognese 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with House Salad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Vegetable Bake</a:t>
            </a: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05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Lemon Shortbread</a:t>
            </a:r>
            <a:endParaRPr lang="en-GB" sz="1100" dirty="0">
              <a:solidFill>
                <a:srgbClr val="031E43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8600" algn="ctr">
              <a:spcAft>
                <a:spcPts val="0"/>
              </a:spcAft>
            </a:pPr>
            <a: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000" i="1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2281032-FEDD-4DC4-BE64-6CC30397CF56}"/>
              </a:ext>
            </a:extLst>
          </p:cNvPr>
          <p:cNvSpPr/>
          <p:nvPr/>
        </p:nvSpPr>
        <p:spPr>
          <a:xfrm>
            <a:off x="7815830" y="2971061"/>
            <a:ext cx="1905469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Street Food Wrap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Quorn Wrap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Cherry Flapjack</a:t>
            </a: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0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sz="10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2A7DF61-A24F-4662-876D-B14BB4806CFC}"/>
              </a:ext>
            </a:extLst>
          </p:cNvPr>
          <p:cNvSpPr/>
          <p:nvPr/>
        </p:nvSpPr>
        <p:spPr>
          <a:xfrm>
            <a:off x="9906686" y="961504"/>
            <a:ext cx="190546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Battered Cod, Chips, Peas with House Salad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Cheesy Chips &amp; Beans</a:t>
            </a: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100" dirty="0">
                <a:solidFill>
                  <a:srgbClr val="031E43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Cookie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89063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bd15b0-2222-4542-966e-2d2a5ebf9db3" xsi:nil="true"/>
    <lcf76f155ced4ddcb4097134ff3c332f xmlns="7453fc98-49fa-42e5-9548-c8a953bbc56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ED76B01EF09B49822AD5B4CB31B885" ma:contentTypeVersion="14" ma:contentTypeDescription="Create a new document." ma:contentTypeScope="" ma:versionID="adc24cf627bf89906ae8db396a85f6e6">
  <xsd:schema xmlns:xsd="http://www.w3.org/2001/XMLSchema" xmlns:xs="http://www.w3.org/2001/XMLSchema" xmlns:p="http://schemas.microsoft.com/office/2006/metadata/properties" xmlns:ns2="7453fc98-49fa-42e5-9548-c8a953bbc56e" xmlns:ns3="ddbd15b0-2222-4542-966e-2d2a5ebf9db3" targetNamespace="http://schemas.microsoft.com/office/2006/metadata/properties" ma:root="true" ma:fieldsID="0c53dbf550b502c46f60851fc83e7d7b" ns2:_="" ns3:_="">
    <xsd:import namespace="7453fc98-49fa-42e5-9548-c8a953bbc56e"/>
    <xsd:import namespace="ddbd15b0-2222-4542-966e-2d2a5ebf9d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53fc98-49fa-42e5-9548-c8a953bbc5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31d01cdb-71a4-421f-907f-39d932093c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bd15b0-2222-4542-966e-2d2a5ebf9db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66f2c56-c0a1-469d-9874-6247e70b5bd4}" ma:internalName="TaxCatchAll" ma:showField="CatchAllData" ma:web="ddbd15b0-2222-4542-966e-2d2a5ebf9d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317277-352C-4D5E-9D13-2645DDB0B4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151ECA-678E-46EF-9B70-5939178643FB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ddbd15b0-2222-4542-966e-2d2a5ebf9db3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7453fc98-49fa-42e5-9548-c8a953bbc56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20E1FE2-0337-4E97-9B45-16318079B9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53fc98-49fa-42e5-9548-c8a953bbc56e"/>
    <ds:schemaRef ds:uri="ddbd15b0-2222-4542-966e-2d2a5ebf9d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5772</TotalTime>
  <Words>488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Carpenter</dc:creator>
  <cp:lastModifiedBy>P Cardon</cp:lastModifiedBy>
  <cp:revision>140</cp:revision>
  <cp:lastPrinted>2024-09-12T08:31:22Z</cp:lastPrinted>
  <dcterms:created xsi:type="dcterms:W3CDTF">2021-04-20T10:26:21Z</dcterms:created>
  <dcterms:modified xsi:type="dcterms:W3CDTF">2024-09-18T12:49:11Z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0x0101007FED76B01EF09B49822AD5B4CB31B885</vt:lpwstr>
  </property>
</Properties>
</file>